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4"/>
    <p:sldMasterId id="2147483685" r:id="rId5"/>
    <p:sldMasterId id="2147483712" r:id="rId6"/>
    <p:sldMasterId id="2147483660" r:id="rId7"/>
  </p:sldMasterIdLst>
  <p:notesMasterIdLst>
    <p:notesMasterId r:id="rId52"/>
  </p:notesMasterIdLst>
  <p:handoutMasterIdLst>
    <p:handoutMasterId r:id="rId53"/>
  </p:handoutMasterIdLst>
  <p:sldIdLst>
    <p:sldId id="278" r:id="rId8"/>
    <p:sldId id="280" r:id="rId9"/>
    <p:sldId id="491" r:id="rId10"/>
    <p:sldId id="492" r:id="rId11"/>
    <p:sldId id="523" r:id="rId12"/>
    <p:sldId id="447" r:id="rId13"/>
    <p:sldId id="617" r:id="rId14"/>
    <p:sldId id="618" r:id="rId15"/>
    <p:sldId id="525" r:id="rId16"/>
    <p:sldId id="526" r:id="rId17"/>
    <p:sldId id="528" r:id="rId18"/>
    <p:sldId id="494" r:id="rId19"/>
    <p:sldId id="620" r:id="rId20"/>
    <p:sldId id="495" r:id="rId21"/>
    <p:sldId id="635" r:id="rId22"/>
    <p:sldId id="629" r:id="rId23"/>
    <p:sldId id="636" r:id="rId24"/>
    <p:sldId id="630" r:id="rId25"/>
    <p:sldId id="632" r:id="rId26"/>
    <p:sldId id="638" r:id="rId27"/>
    <p:sldId id="633" r:id="rId28"/>
    <p:sldId id="621" r:id="rId29"/>
    <p:sldId id="640" r:id="rId30"/>
    <p:sldId id="639" r:id="rId31"/>
    <p:sldId id="622" r:id="rId32"/>
    <p:sldId id="623" r:id="rId33"/>
    <p:sldId id="498" r:id="rId34"/>
    <p:sldId id="496" r:id="rId35"/>
    <p:sldId id="607" r:id="rId36"/>
    <p:sldId id="641" r:id="rId37"/>
    <p:sldId id="642" r:id="rId38"/>
    <p:sldId id="579" r:id="rId39"/>
    <p:sldId id="606" r:id="rId40"/>
    <p:sldId id="497" r:id="rId41"/>
    <p:sldId id="613" r:id="rId42"/>
    <p:sldId id="514" r:id="rId43"/>
    <p:sldId id="521" r:id="rId44"/>
    <p:sldId id="522" r:id="rId45"/>
    <p:sldId id="540" r:id="rId46"/>
    <p:sldId id="503" r:id="rId47"/>
    <p:sldId id="506" r:id="rId48"/>
    <p:sldId id="499" r:id="rId49"/>
    <p:sldId id="619" r:id="rId50"/>
    <p:sldId id="531" r:id="rId5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86F8411E-63C0-4809-9EFC-2A6A2D02CE0B}">
          <p14:sldIdLst>
            <p14:sldId id="278"/>
            <p14:sldId id="280"/>
            <p14:sldId id="491"/>
            <p14:sldId id="492"/>
            <p14:sldId id="523"/>
            <p14:sldId id="447"/>
            <p14:sldId id="617"/>
            <p14:sldId id="618"/>
            <p14:sldId id="525"/>
            <p14:sldId id="526"/>
            <p14:sldId id="528"/>
            <p14:sldId id="494"/>
            <p14:sldId id="620"/>
            <p14:sldId id="495"/>
            <p14:sldId id="635"/>
            <p14:sldId id="629"/>
            <p14:sldId id="636"/>
            <p14:sldId id="630"/>
            <p14:sldId id="632"/>
            <p14:sldId id="638"/>
            <p14:sldId id="633"/>
            <p14:sldId id="621"/>
            <p14:sldId id="640"/>
            <p14:sldId id="639"/>
            <p14:sldId id="622"/>
            <p14:sldId id="623"/>
            <p14:sldId id="498"/>
            <p14:sldId id="496"/>
            <p14:sldId id="607"/>
            <p14:sldId id="641"/>
            <p14:sldId id="642"/>
            <p14:sldId id="579"/>
            <p14:sldId id="606"/>
            <p14:sldId id="497"/>
            <p14:sldId id="613"/>
            <p14:sldId id="514"/>
            <p14:sldId id="521"/>
            <p14:sldId id="522"/>
            <p14:sldId id="540"/>
            <p14:sldId id="503"/>
            <p14:sldId id="506"/>
            <p14:sldId id="499"/>
            <p14:sldId id="619"/>
            <p14:sldId id="53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C86505-38D3-5AA2-B50A-23AA74F9CA04}" name="Emily Deaver" initials="ED" userId="S::edeaver@aemcorp.com::9acfeb8a-898f-4a85-bb3a-cb6fa4e0bd70" providerId="AD"/>
  <p188:author id="{0AFC3329-EB91-5091-2D73-8942B2A4A61B}" name="Fred Edora" initials="FE" userId="S::fedora@aemcorp.com::d443459f-88ac-4ca8-99b8-8cb70d4fdf02" providerId="AD"/>
  <p188:author id="{27F35160-8437-9809-3878-E25EF29BDF75}" name="Nichole Bui" initials="NB" userId="S::nbui@aemcorp.com::61216f30-1262-41c4-805a-7ba6d35f68b9" providerId="AD"/>
  <p188:author id="{53870171-DF5B-9EDB-1F36-43D5C02FAC79}" name="Sabrina Jones" initials="SJ" userId="S::sjones@aemcorp.com::bd3a2d56-48fc-4777-a8cc-003c059f8ad3" providerId="AD"/>
  <p188:author id="{5CD9FB8E-A0E6-4B3E-740E-735E067A9439}" name="Bill Huennekens" initials="BH" userId="S::bhuennekens@aemcorp.com::c6e8cc97-b6ab-4b8f-a9a2-3190b59905a5" providerId="AD"/>
  <p188:author id="{56D03BA1-8A38-6DC1-9F7A-F503B428DAF8}" name="Marcelo Paiva" initials="MP" userId="S::mpaiva@aemcorp.com::ee9926c4-22ea-4e2f-a5fb-fa804ce9b0b8" providerId="AD"/>
  <p188:author id="{750DA9C3-81A4-ECE4-CD8A-4182B75F8DF8}" name="Jennifer Schaaf" initials="JS" userId="S::jenniferschaaf_westat.com#ext#@applieden.onmicrosoft.com::214b588d-d21b-426d-8a75-4a21127f8b3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AAE1"/>
    <a:srgbClr val="1C75BC"/>
    <a:srgbClr val="225A8A"/>
    <a:srgbClr val="1B75BD"/>
    <a:srgbClr val="C8F2FF"/>
    <a:srgbClr val="4B83B3"/>
    <a:srgbClr val="FF6600"/>
    <a:srgbClr val="F6BC09"/>
    <a:srgbClr val="FF3300"/>
    <a:srgbClr val="F572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8" autoAdjust="0"/>
    <p:restoredTop sz="94717" autoAdjust="0"/>
  </p:normalViewPr>
  <p:slideViewPr>
    <p:cSldViewPr snapToGrid="0">
      <p:cViewPr varScale="1">
        <p:scale>
          <a:sx n="81" d="100"/>
          <a:sy n="81" d="100"/>
        </p:scale>
        <p:origin x="725" y="62"/>
      </p:cViewPr>
      <p:guideLst/>
    </p:cSldViewPr>
  </p:slideViewPr>
  <p:outlineViewPr>
    <p:cViewPr>
      <p:scale>
        <a:sx n="33" d="100"/>
        <a:sy n="33" d="100"/>
      </p:scale>
      <p:origin x="0" y="-198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912D51-7459-EFF2-71ED-D8A3960B04E5}"/>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1D7E65-472B-BC5F-43A8-6665C2C9BC89}"/>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AE62911D-BF18-5E42-AB99-F14740BBFBAB}" type="datetimeFigureOut">
              <a:rPr lang="en-US" smtClean="0"/>
              <a:t>2/22/2024</a:t>
            </a:fld>
            <a:endParaRPr lang="en-US"/>
          </a:p>
        </p:txBody>
      </p:sp>
      <p:sp>
        <p:nvSpPr>
          <p:cNvPr id="4" name="Footer Placeholder 3">
            <a:extLst>
              <a:ext uri="{FF2B5EF4-FFF2-40B4-BE49-F238E27FC236}">
                <a16:creationId xmlns:a16="http://schemas.microsoft.com/office/drawing/2014/main" id="{9390148C-09E0-DFE5-7DD2-8919F101C72B}"/>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r>
              <a:rPr lang="en-US"/>
              <a:t>Individuals with Disabilities Education Act</a:t>
            </a:r>
          </a:p>
        </p:txBody>
      </p:sp>
      <p:sp>
        <p:nvSpPr>
          <p:cNvPr id="5" name="Slide Number Placeholder 4">
            <a:extLst>
              <a:ext uri="{FF2B5EF4-FFF2-40B4-BE49-F238E27FC236}">
                <a16:creationId xmlns:a16="http://schemas.microsoft.com/office/drawing/2014/main" id="{5382406E-E22A-6B5D-DAFF-3A6541A2CF9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14323E3-5310-BF40-8D7F-6B1B072D847B}" type="slidenum">
              <a:rPr lang="en-US" smtClean="0"/>
              <a:t>‹#›</a:t>
            </a:fld>
            <a:endParaRPr lang="en-US"/>
          </a:p>
        </p:txBody>
      </p:sp>
    </p:spTree>
    <p:extLst>
      <p:ext uri="{BB962C8B-B14F-4D97-AF65-F5344CB8AC3E}">
        <p14:creationId xmlns:p14="http://schemas.microsoft.com/office/powerpoint/2010/main" val="82778374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34F23CF-326C-417A-B798-25140F974197}" type="datetimeFigureOut">
              <a:rPr lang="en-US" smtClean="0"/>
              <a:t>2/22/2024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r>
              <a:rPr lang="en-US"/>
              <a:t>Individuals with Disabilities Education Act</a:t>
            </a: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31AE3EB-D78B-41E0-83E1-7EC22FADCBF6}" type="slidenum">
              <a:rPr lang="en-US" smtClean="0"/>
              <a:t>‹#›</a:t>
            </a:fld>
            <a:endParaRPr lang="en-US"/>
          </a:p>
        </p:txBody>
      </p:sp>
    </p:spTree>
    <p:extLst>
      <p:ext uri="{BB962C8B-B14F-4D97-AF65-F5344CB8AC3E}">
        <p14:creationId xmlns:p14="http://schemas.microsoft.com/office/powerpoint/2010/main" val="115132068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54ED2A4A-D530-D15E-0E61-4002F2D486FC}"/>
              </a:ext>
            </a:extLst>
          </p:cNvPr>
          <p:cNvSpPr>
            <a:spLocks noGrp="1"/>
          </p:cNvSpPr>
          <p:nvPr>
            <p:ph type="ftr" sz="quarter" idx="4"/>
          </p:nvPr>
        </p:nvSpPr>
        <p:spPr/>
        <p:txBody>
          <a:bodyPr/>
          <a:lstStyle/>
          <a:p>
            <a:r>
              <a:rPr lang="en-US"/>
              <a:t>Individuals with Disabilities Education Act</a:t>
            </a:r>
          </a:p>
        </p:txBody>
      </p:sp>
      <p:sp>
        <p:nvSpPr>
          <p:cNvPr id="6" name="Slide Number Placeholder 5">
            <a:extLst>
              <a:ext uri="{FF2B5EF4-FFF2-40B4-BE49-F238E27FC236}">
                <a16:creationId xmlns:a16="http://schemas.microsoft.com/office/drawing/2014/main" id="{641EEBAD-9D84-3B2C-0E21-2A138ACD6BA4}"/>
              </a:ext>
            </a:extLst>
          </p:cNvPr>
          <p:cNvSpPr>
            <a:spLocks noGrp="1"/>
          </p:cNvSpPr>
          <p:nvPr>
            <p:ph type="sldNum" sz="quarter" idx="5"/>
          </p:nvPr>
        </p:nvSpPr>
        <p:spPr/>
        <p:txBody>
          <a:bodyPr/>
          <a:lstStyle/>
          <a:p>
            <a:fld id="{131AE3EB-D78B-41E0-83E1-7EC22FADCBF6}" type="slidenum">
              <a:rPr lang="en-US" smtClean="0"/>
              <a:t>1</a:t>
            </a:fld>
            <a:endParaRPr lang="en-US"/>
          </a:p>
        </p:txBody>
      </p:sp>
    </p:spTree>
    <p:extLst>
      <p:ext uri="{BB962C8B-B14F-4D97-AF65-F5344CB8AC3E}">
        <p14:creationId xmlns:p14="http://schemas.microsoft.com/office/powerpoint/2010/main" val="396414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14</a:t>
            </a:fld>
            <a:endParaRPr lang="en-US"/>
          </a:p>
        </p:txBody>
      </p:sp>
    </p:spTree>
    <p:extLst>
      <p:ext uri="{BB962C8B-B14F-4D97-AF65-F5344CB8AC3E}">
        <p14:creationId xmlns:p14="http://schemas.microsoft.com/office/powerpoint/2010/main" val="1876755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7504B-44FA-833F-AF33-1181AD1A2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2E028-6D62-FF3A-E779-2EF3805CE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9B1C23-C8B8-47BC-E627-2132FC437AF5}"/>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7965147-34C8-0135-FB94-A8EE023F8454}"/>
              </a:ext>
            </a:extLst>
          </p:cNvPr>
          <p:cNvSpPr>
            <a:spLocks noGrp="1"/>
          </p:cNvSpPr>
          <p:nvPr>
            <p:ph type="ftr" sz="quarter" idx="4"/>
          </p:nvPr>
        </p:nvSpPr>
        <p:spPr/>
        <p:txBody>
          <a:bodyPr/>
          <a:lstStyle/>
          <a:p>
            <a:r>
              <a:rPr lang="en-US"/>
              <a:t>Individuals with Disabilities Education Act</a:t>
            </a:r>
          </a:p>
        </p:txBody>
      </p:sp>
      <p:sp>
        <p:nvSpPr>
          <p:cNvPr id="5" name="Slide Number Placeholder 4">
            <a:extLst>
              <a:ext uri="{FF2B5EF4-FFF2-40B4-BE49-F238E27FC236}">
                <a16:creationId xmlns:a16="http://schemas.microsoft.com/office/drawing/2014/main" id="{562A8035-7620-AD08-89BF-1B54F550737D}"/>
              </a:ext>
            </a:extLst>
          </p:cNvPr>
          <p:cNvSpPr>
            <a:spLocks noGrp="1"/>
          </p:cNvSpPr>
          <p:nvPr>
            <p:ph type="sldNum" sz="quarter" idx="5"/>
          </p:nvPr>
        </p:nvSpPr>
        <p:spPr/>
        <p:txBody>
          <a:bodyPr/>
          <a:lstStyle/>
          <a:p>
            <a:fld id="{131AE3EB-D78B-41E0-83E1-7EC22FADCBF6}" type="slidenum">
              <a:rPr lang="en-US" smtClean="0"/>
              <a:t>30</a:t>
            </a:fld>
            <a:endParaRPr lang="en-US"/>
          </a:p>
        </p:txBody>
      </p:sp>
    </p:spTree>
    <p:extLst>
      <p:ext uri="{BB962C8B-B14F-4D97-AF65-F5344CB8AC3E}">
        <p14:creationId xmlns:p14="http://schemas.microsoft.com/office/powerpoint/2010/main" val="224572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57E69-8581-8F04-A842-E6ED7A411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CFBA2-1078-F25A-19C0-40CEB3E85A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0F4F5-3E83-EF7A-DE42-5450A452F86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DFDE3828-23BE-733F-30FD-FA8F9E461AA8}"/>
              </a:ext>
            </a:extLst>
          </p:cNvPr>
          <p:cNvSpPr>
            <a:spLocks noGrp="1"/>
          </p:cNvSpPr>
          <p:nvPr>
            <p:ph type="ftr" sz="quarter" idx="4"/>
          </p:nvPr>
        </p:nvSpPr>
        <p:spPr/>
        <p:txBody>
          <a:bodyPr/>
          <a:lstStyle/>
          <a:p>
            <a:r>
              <a:rPr lang="en-US"/>
              <a:t>Individuals with Disabilities Education Act</a:t>
            </a:r>
          </a:p>
        </p:txBody>
      </p:sp>
      <p:sp>
        <p:nvSpPr>
          <p:cNvPr id="5" name="Slide Number Placeholder 4">
            <a:extLst>
              <a:ext uri="{FF2B5EF4-FFF2-40B4-BE49-F238E27FC236}">
                <a16:creationId xmlns:a16="http://schemas.microsoft.com/office/drawing/2014/main" id="{C3155A42-30EB-8D1F-21E5-944443E8313E}"/>
              </a:ext>
            </a:extLst>
          </p:cNvPr>
          <p:cNvSpPr>
            <a:spLocks noGrp="1"/>
          </p:cNvSpPr>
          <p:nvPr>
            <p:ph type="sldNum" sz="quarter" idx="5"/>
          </p:nvPr>
        </p:nvSpPr>
        <p:spPr/>
        <p:txBody>
          <a:bodyPr/>
          <a:lstStyle/>
          <a:p>
            <a:fld id="{131AE3EB-D78B-41E0-83E1-7EC22FADCBF6}" type="slidenum">
              <a:rPr lang="en-US" smtClean="0"/>
              <a:t>31</a:t>
            </a:fld>
            <a:endParaRPr lang="en-US"/>
          </a:p>
        </p:txBody>
      </p:sp>
    </p:spTree>
    <p:extLst>
      <p:ext uri="{BB962C8B-B14F-4D97-AF65-F5344CB8AC3E}">
        <p14:creationId xmlns:p14="http://schemas.microsoft.com/office/powerpoint/2010/main" val="2960005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32</a:t>
            </a:fld>
            <a:endParaRPr lang="en-US"/>
          </a:p>
        </p:txBody>
      </p:sp>
    </p:spTree>
    <p:extLst>
      <p:ext uri="{BB962C8B-B14F-4D97-AF65-F5344CB8AC3E}">
        <p14:creationId xmlns:p14="http://schemas.microsoft.com/office/powerpoint/2010/main" val="3538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33</a:t>
            </a:fld>
            <a:endParaRPr lang="en-US"/>
          </a:p>
        </p:txBody>
      </p:sp>
    </p:spTree>
    <p:extLst>
      <p:ext uri="{BB962C8B-B14F-4D97-AF65-F5344CB8AC3E}">
        <p14:creationId xmlns:p14="http://schemas.microsoft.com/office/powerpoint/2010/main" val="84627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34</a:t>
            </a:fld>
            <a:endParaRPr lang="en-US"/>
          </a:p>
        </p:txBody>
      </p:sp>
    </p:spTree>
    <p:extLst>
      <p:ext uri="{BB962C8B-B14F-4D97-AF65-F5344CB8AC3E}">
        <p14:creationId xmlns:p14="http://schemas.microsoft.com/office/powerpoint/2010/main" val="353158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36</a:t>
            </a:fld>
            <a:endParaRPr lang="en-US"/>
          </a:p>
        </p:txBody>
      </p:sp>
    </p:spTree>
    <p:extLst>
      <p:ext uri="{BB962C8B-B14F-4D97-AF65-F5344CB8AC3E}">
        <p14:creationId xmlns:p14="http://schemas.microsoft.com/office/powerpoint/2010/main" val="48985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Footer Placeholder 3"/>
          <p:cNvSpPr>
            <a:spLocks noGrp="1"/>
          </p:cNvSpPr>
          <p:nvPr>
            <p:ph type="ftr" sz="quarter" idx="4"/>
          </p:nvPr>
        </p:nvSpPr>
        <p:spPr/>
        <p:txBody>
          <a:bodyPr/>
          <a:lstStyle/>
          <a:p>
            <a:r>
              <a:rPr lang="en-US"/>
              <a:t>Individuals with Disabilities Education Act</a:t>
            </a:r>
          </a:p>
        </p:txBody>
      </p:sp>
      <p:sp>
        <p:nvSpPr>
          <p:cNvPr id="5" name="Slide Number Placeholder 4"/>
          <p:cNvSpPr>
            <a:spLocks noGrp="1"/>
          </p:cNvSpPr>
          <p:nvPr>
            <p:ph type="sldNum" sz="quarter" idx="5"/>
          </p:nvPr>
        </p:nvSpPr>
        <p:spPr/>
        <p:txBody>
          <a:bodyPr/>
          <a:lstStyle/>
          <a:p>
            <a:fld id="{131AE3EB-D78B-41E0-83E1-7EC22FADCBF6}" type="slidenum">
              <a:rPr lang="en-US" smtClean="0"/>
              <a:t>44</a:t>
            </a:fld>
            <a:endParaRPr lang="en-US"/>
          </a:p>
        </p:txBody>
      </p:sp>
    </p:spTree>
    <p:extLst>
      <p:ext uri="{BB962C8B-B14F-4D97-AF65-F5344CB8AC3E}">
        <p14:creationId xmlns:p14="http://schemas.microsoft.com/office/powerpoint/2010/main" val="1409467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80C5988-3D34-BE7B-2730-3D2C6EE85CEE}"/>
              </a:ext>
            </a:extLst>
          </p:cNvPr>
          <p:cNvSpPr>
            <a:spLocks noGrp="1"/>
          </p:cNvSpPr>
          <p:nvPr>
            <p:ph type="ctrTitle"/>
          </p:nvPr>
        </p:nvSpPr>
        <p:spPr>
          <a:xfrm>
            <a:off x="812464" y="1122363"/>
            <a:ext cx="10152822" cy="2387600"/>
          </a:xfrm>
        </p:spPr>
        <p:txBody>
          <a:bodyPr anchor="b"/>
          <a:lstStyle>
            <a:lvl1pPr algn="l">
              <a:defRPr sz="6000"/>
            </a:lvl1pPr>
          </a:lstStyle>
          <a:p>
            <a:r>
              <a:rPr lang="en-US"/>
              <a:t>Click to edit Master title style</a:t>
            </a:r>
          </a:p>
        </p:txBody>
      </p:sp>
      <p:sp>
        <p:nvSpPr>
          <p:cNvPr id="3" name="Subtitle">
            <a:extLst>
              <a:ext uri="{FF2B5EF4-FFF2-40B4-BE49-F238E27FC236}">
                <a16:creationId xmlns:a16="http://schemas.microsoft.com/office/drawing/2014/main" id="{EFFA213E-94F2-8E01-8DD6-E25DA24E9E09}"/>
              </a:ext>
            </a:extLst>
          </p:cNvPr>
          <p:cNvSpPr>
            <a:spLocks noGrp="1"/>
          </p:cNvSpPr>
          <p:nvPr>
            <p:ph type="subTitle" idx="1"/>
          </p:nvPr>
        </p:nvSpPr>
        <p:spPr>
          <a:xfrm>
            <a:off x="812464" y="3602038"/>
            <a:ext cx="10152822" cy="102959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Rhonda Weiss Center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464" y="5253703"/>
            <a:ext cx="4134624" cy="786220"/>
          </a:xfrm>
          <a:prstGeom prst="rect">
            <a:avLst/>
          </a:prstGeom>
        </p:spPr>
      </p:pic>
      <p:grpSp>
        <p:nvGrpSpPr>
          <p:cNvPr id="7" name="Footer">
            <a:extLst>
              <a:ext uri="{FF2B5EF4-FFF2-40B4-BE49-F238E27FC236}">
                <a16:creationId xmlns:a16="http://schemas.microsoft.com/office/drawing/2014/main" id="{DCB79B34-94FE-347E-3F14-AAA15FC29493}"/>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E074751A-E298-8A66-F287-FE5EA965C9F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Rhonda Weiss Center logo" descr="Rhonda Weiss Center for Accessible Idea Data" hidden="1">
              <a:extLst>
                <a:ext uri="{FF2B5EF4-FFF2-40B4-BE49-F238E27FC236}">
                  <a16:creationId xmlns:a16="http://schemas.microsoft.com/office/drawing/2014/main" id="{5DFA5359-0553-22E9-793B-A2FAA6BA485D}"/>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4" name="Slide Number">
            <a:extLst>
              <a:ext uri="{FF2B5EF4-FFF2-40B4-BE49-F238E27FC236}">
                <a16:creationId xmlns:a16="http://schemas.microsoft.com/office/drawing/2014/main" id="{06C74225-CBDC-5D03-19D0-7068DE3554C7}"/>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5" name="OSEP Logo" descr="Ideas that Work: The Office of Special Education Programs in the United States Department of Education">
            <a:extLst>
              <a:ext uri="{FF2B5EF4-FFF2-40B4-BE49-F238E27FC236}">
                <a16:creationId xmlns:a16="http://schemas.microsoft.com/office/drawing/2014/main" id="{6927BBC0-7213-75EE-10D8-D71EDAC251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5818" y="4968404"/>
            <a:ext cx="1356818" cy="1356818"/>
          </a:xfrm>
          <a:prstGeom prst="rect">
            <a:avLst/>
          </a:prstGeom>
        </p:spPr>
      </p:pic>
      <p:pic>
        <p:nvPicPr>
          <p:cNvPr id="11" name="Picture 10" descr="Applied Engineering Management Corporation">
            <a:extLst>
              <a:ext uri="{FF2B5EF4-FFF2-40B4-BE49-F238E27FC236}">
                <a16:creationId xmlns:a16="http://schemas.microsoft.com/office/drawing/2014/main" id="{FEC98216-8D04-A5E2-4AA7-186D2B3C56A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08468" y="5317488"/>
            <a:ext cx="1356818" cy="658650"/>
          </a:xfrm>
          <a:prstGeom prst="rect">
            <a:avLst/>
          </a:prstGeom>
        </p:spPr>
      </p:pic>
    </p:spTree>
    <p:extLst>
      <p:ext uri="{BB962C8B-B14F-4D97-AF65-F5344CB8AC3E}">
        <p14:creationId xmlns:p14="http://schemas.microsoft.com/office/powerpoint/2010/main" val="204098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5" name="Picture Placeholder 70">
            <a:extLst>
              <a:ext uri="{FF2B5EF4-FFF2-40B4-BE49-F238E27FC236}">
                <a16:creationId xmlns:a16="http://schemas.microsoft.com/office/drawing/2014/main" id="{C38E9AC3-5394-9AE1-70A6-C4C3508F01B8}"/>
              </a:ext>
            </a:extLst>
          </p:cNvPr>
          <p:cNvSpPr>
            <a:spLocks noGrp="1"/>
          </p:cNvSpPr>
          <p:nvPr>
            <p:ph type="pic" sz="quarter" idx="10" hasCustomPrompt="1"/>
          </p:nvPr>
        </p:nvSpPr>
        <p:spPr>
          <a:xfrm>
            <a:off x="8032964" y="0"/>
            <a:ext cx="4159036" cy="6858000"/>
          </a:xfrm>
          <a:custGeom>
            <a:avLst/>
            <a:gdLst>
              <a:gd name="connsiteX0" fmla="*/ 735751 w 4159036"/>
              <a:gd name="connsiteY0" fmla="*/ 0 h 6858000"/>
              <a:gd name="connsiteX1" fmla="*/ 4159036 w 4159036"/>
              <a:gd name="connsiteY1" fmla="*/ 0 h 6858000"/>
              <a:gd name="connsiteX2" fmla="*/ 4159036 w 4159036"/>
              <a:gd name="connsiteY2" fmla="*/ 6857365 h 6858000"/>
              <a:gd name="connsiteX3" fmla="*/ 443016 w 4159036"/>
              <a:gd name="connsiteY3" fmla="*/ 6858000 h 6858000"/>
              <a:gd name="connsiteX4" fmla="*/ 9311 w 4159036"/>
              <a:gd name="connsiteY4" fmla="*/ 3401060 h 6858000"/>
              <a:gd name="connsiteX5" fmla="*/ 88051 w 4159036"/>
              <a:gd name="connsiteY5" fmla="*/ 2487295 h 6858000"/>
              <a:gd name="connsiteX6" fmla="*/ 735751 w 415903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9036" h="6858000">
                <a:moveTo>
                  <a:pt x="735751" y="0"/>
                </a:moveTo>
                <a:lnTo>
                  <a:pt x="4159036" y="0"/>
                </a:lnTo>
                <a:lnTo>
                  <a:pt x="4159036" y="6857365"/>
                </a:lnTo>
                <a:lnTo>
                  <a:pt x="443016" y="6858000"/>
                </a:lnTo>
                <a:cubicBezTo>
                  <a:pt x="108371" y="5742305"/>
                  <a:pt x="-40220" y="4572635"/>
                  <a:pt x="9311" y="3401060"/>
                </a:cubicBezTo>
                <a:cubicBezTo>
                  <a:pt x="22011" y="3096260"/>
                  <a:pt x="48680" y="2791460"/>
                  <a:pt x="88051" y="2487295"/>
                </a:cubicBezTo>
                <a:cubicBezTo>
                  <a:pt x="198541" y="1645920"/>
                  <a:pt x="413171" y="810895"/>
                  <a:pt x="735751" y="0"/>
                </a:cubicBezTo>
                <a:close/>
              </a:path>
            </a:pathLst>
          </a:custGeom>
          <a:solidFill>
            <a:schemeClr val="bg1">
              <a:lumMod val="85000"/>
            </a:schemeClr>
          </a:solidFill>
        </p:spPr>
        <p:txBody>
          <a:bodyPr wrap="square">
            <a:noAutofit/>
          </a:bodyPr>
          <a:lstStyle>
            <a:lvl1pPr marL="0" indent="0" algn="r">
              <a:buNone/>
              <a:defRPr sz="1800"/>
            </a:lvl1pPr>
          </a:lstStyle>
          <a:p>
            <a:r>
              <a:rPr lang="en-US"/>
              <a:t>Click to add image</a:t>
            </a:r>
          </a:p>
          <a:p>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576263"/>
            <a:ext cx="6987442" cy="341271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169955"/>
            <a:ext cx="6987442" cy="78622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Full RWC Logo" descr="Rhonda Weiss Center for Accessible Idea Data">
            <a:extLst>
              <a:ext uri="{FF2B5EF4-FFF2-40B4-BE49-F238E27FC236}">
                <a16:creationId xmlns:a16="http://schemas.microsoft.com/office/drawing/2014/main" id="{72F63D8E-A542-5579-9096-26768C8ED1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318715"/>
            <a:ext cx="4134624" cy="786220"/>
          </a:xfrm>
          <a:prstGeom prst="rect">
            <a:avLst/>
          </a:prstGeom>
        </p:spPr>
      </p:pic>
      <p:grpSp>
        <p:nvGrpSpPr>
          <p:cNvPr id="6" name="Footer">
            <a:extLst>
              <a:ext uri="{FF2B5EF4-FFF2-40B4-BE49-F238E27FC236}">
                <a16:creationId xmlns:a16="http://schemas.microsoft.com/office/drawing/2014/main" id="{87BCAD1D-1E83-C96E-CA0E-3BD97B3A3397}"/>
              </a:ext>
            </a:extLst>
          </p:cNvPr>
          <p:cNvGrpSpPr/>
          <p:nvPr userDrawn="1"/>
        </p:nvGrpSpPr>
        <p:grpSpPr>
          <a:xfrm>
            <a:off x="0" y="6386635"/>
            <a:ext cx="12192000" cy="471365"/>
            <a:chOff x="0" y="6386635"/>
            <a:chExt cx="12192000" cy="471365"/>
          </a:xfrm>
        </p:grpSpPr>
        <p:sp>
          <p:nvSpPr>
            <p:cNvPr id="9" name="Background shape">
              <a:extLst>
                <a:ext uri="{FF2B5EF4-FFF2-40B4-BE49-F238E27FC236}">
                  <a16:creationId xmlns:a16="http://schemas.microsoft.com/office/drawing/2014/main" id="{EE7BF720-DE2D-AE00-FAE8-6C13C5516F3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E94E30C0-A8AA-1793-D753-8A58B7A0933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0D17196E-CA4E-E414-26C1-8E00E1D5D385}"/>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994164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1709738"/>
            <a:ext cx="6624864"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589463"/>
            <a:ext cx="6624864"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icture Placeholder 70">
            <a:extLst>
              <a:ext uri="{FF2B5EF4-FFF2-40B4-BE49-F238E27FC236}">
                <a16:creationId xmlns:a16="http://schemas.microsoft.com/office/drawing/2014/main" id="{2F43DC35-30C2-C9E8-CD24-807324A77800}"/>
              </a:ext>
            </a:extLst>
          </p:cNvPr>
          <p:cNvSpPr>
            <a:spLocks noGrp="1"/>
          </p:cNvSpPr>
          <p:nvPr>
            <p:ph type="pic" sz="quarter" idx="10" hasCustomPrompt="1"/>
          </p:nvPr>
        </p:nvSpPr>
        <p:spPr>
          <a:xfrm>
            <a:off x="8032964" y="0"/>
            <a:ext cx="4159036" cy="6858000"/>
          </a:xfrm>
          <a:custGeom>
            <a:avLst/>
            <a:gdLst>
              <a:gd name="connsiteX0" fmla="*/ 735751 w 4159036"/>
              <a:gd name="connsiteY0" fmla="*/ 0 h 6858000"/>
              <a:gd name="connsiteX1" fmla="*/ 4159036 w 4159036"/>
              <a:gd name="connsiteY1" fmla="*/ 0 h 6858000"/>
              <a:gd name="connsiteX2" fmla="*/ 4159036 w 4159036"/>
              <a:gd name="connsiteY2" fmla="*/ 6857365 h 6858000"/>
              <a:gd name="connsiteX3" fmla="*/ 443016 w 4159036"/>
              <a:gd name="connsiteY3" fmla="*/ 6858000 h 6858000"/>
              <a:gd name="connsiteX4" fmla="*/ 9311 w 4159036"/>
              <a:gd name="connsiteY4" fmla="*/ 3401060 h 6858000"/>
              <a:gd name="connsiteX5" fmla="*/ 88051 w 4159036"/>
              <a:gd name="connsiteY5" fmla="*/ 2487295 h 6858000"/>
              <a:gd name="connsiteX6" fmla="*/ 735751 w 415903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9036" h="6858000">
                <a:moveTo>
                  <a:pt x="735751" y="0"/>
                </a:moveTo>
                <a:lnTo>
                  <a:pt x="4159036" y="0"/>
                </a:lnTo>
                <a:lnTo>
                  <a:pt x="4159036" y="6857365"/>
                </a:lnTo>
                <a:lnTo>
                  <a:pt x="443016" y="6858000"/>
                </a:lnTo>
                <a:cubicBezTo>
                  <a:pt x="108371" y="5742305"/>
                  <a:pt x="-40220" y="4572635"/>
                  <a:pt x="9311" y="3401060"/>
                </a:cubicBezTo>
                <a:cubicBezTo>
                  <a:pt x="22011" y="3096260"/>
                  <a:pt x="48680" y="2791460"/>
                  <a:pt x="88051" y="2487295"/>
                </a:cubicBezTo>
                <a:cubicBezTo>
                  <a:pt x="198541" y="1645920"/>
                  <a:pt x="413171" y="810895"/>
                  <a:pt x="735751" y="0"/>
                </a:cubicBezTo>
                <a:close/>
              </a:path>
            </a:pathLst>
          </a:custGeom>
          <a:solidFill>
            <a:schemeClr val="bg1">
              <a:lumMod val="85000"/>
            </a:schemeClr>
          </a:solidFill>
        </p:spPr>
        <p:txBody>
          <a:bodyPr wrap="square">
            <a:noAutofit/>
          </a:bodyPr>
          <a:lstStyle>
            <a:lvl1pPr marL="0" indent="0" algn="r">
              <a:buNone/>
              <a:defRPr sz="1800"/>
            </a:lvl1pPr>
          </a:lstStyle>
          <a:p>
            <a:r>
              <a:rPr lang="en-US"/>
              <a:t>Click to add image</a:t>
            </a:r>
          </a:p>
          <a:p>
            <a:endParaRPr lang="en-US"/>
          </a:p>
        </p:txBody>
      </p:sp>
      <p:pic>
        <p:nvPicPr>
          <p:cNvPr id="5" name="Full RWC Logo" descr="Rhonda Weiss Center for Accessible Idea Data">
            <a:extLst>
              <a:ext uri="{FF2B5EF4-FFF2-40B4-BE49-F238E27FC236}">
                <a16:creationId xmlns:a16="http://schemas.microsoft.com/office/drawing/2014/main" id="{B358B9D8-BB3C-FEC7-83A7-CB6488DAC1E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794915"/>
            <a:ext cx="2824005" cy="536998"/>
          </a:xfrm>
          <a:prstGeom prst="rect">
            <a:avLst/>
          </a:prstGeom>
        </p:spPr>
      </p:pic>
      <p:grpSp>
        <p:nvGrpSpPr>
          <p:cNvPr id="8" name="Footer">
            <a:extLst>
              <a:ext uri="{FF2B5EF4-FFF2-40B4-BE49-F238E27FC236}">
                <a16:creationId xmlns:a16="http://schemas.microsoft.com/office/drawing/2014/main" id="{168EFE52-219D-3A16-57D8-130B751AD04B}"/>
              </a:ext>
            </a:extLst>
          </p:cNvPr>
          <p:cNvGrpSpPr/>
          <p:nvPr userDrawn="1"/>
        </p:nvGrpSpPr>
        <p:grpSpPr>
          <a:xfrm>
            <a:off x="0" y="6386635"/>
            <a:ext cx="12192000" cy="471365"/>
            <a:chOff x="0" y="6386635"/>
            <a:chExt cx="12192000" cy="471365"/>
          </a:xfrm>
        </p:grpSpPr>
        <p:sp>
          <p:nvSpPr>
            <p:cNvPr id="9" name="Background shape">
              <a:extLst>
                <a:ext uri="{FF2B5EF4-FFF2-40B4-BE49-F238E27FC236}">
                  <a16:creationId xmlns:a16="http://schemas.microsoft.com/office/drawing/2014/main" id="{BD139770-1F8B-31BF-3247-BE79E60790D9}"/>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9FADB134-A1F1-1D5E-2D54-CBBC92817FCF}"/>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51AA8F27-AAD6-25D0-EDB5-2F726604D82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05267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rgbClr val="0E294C"/>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9319080-10EB-AC13-CA29-EA16AF81EF8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174" r="8021"/>
          <a:stretch/>
        </p:blipFill>
        <p:spPr>
          <a:xfrm>
            <a:off x="7382611" y="0"/>
            <a:ext cx="4809389" cy="4702629"/>
          </a:xfrm>
          <a:prstGeom prst="rect">
            <a:avLst/>
          </a:prstGeom>
        </p:spPr>
      </p:pic>
      <p:sp>
        <p:nvSpPr>
          <p:cNvPr id="2" name="Title 1">
            <a:extLst>
              <a:ext uri="{FF2B5EF4-FFF2-40B4-BE49-F238E27FC236}">
                <a16:creationId xmlns:a16="http://schemas.microsoft.com/office/drawing/2014/main" id="{9BF3B2E3-D87E-E1DB-A5FC-EA4CB604A2E0}"/>
              </a:ext>
            </a:extLst>
          </p:cNvPr>
          <p:cNvSpPr>
            <a:spLocks noGrp="1"/>
          </p:cNvSpPr>
          <p:nvPr>
            <p:ph type="title"/>
          </p:nvPr>
        </p:nvSpPr>
        <p:spPr>
          <a:xfrm>
            <a:off x="838200" y="1404257"/>
            <a:ext cx="10515600" cy="4506685"/>
          </a:xfrm>
        </p:spPr>
        <p:txBody>
          <a:bodyPr anchor="ctr">
            <a:normAutofit/>
          </a:bodyPr>
          <a:lstStyle>
            <a:lvl1pPr algn="ctr">
              <a:defRPr sz="6000" b="1">
                <a:solidFill>
                  <a:schemeClr val="tx1"/>
                </a:solidFill>
              </a:defRPr>
            </a:lvl1pPr>
          </a:lstStyle>
          <a:p>
            <a:r>
              <a:rPr lang="en-US"/>
              <a:t>Click to edit Master title style</a:t>
            </a:r>
          </a:p>
        </p:txBody>
      </p:sp>
      <p:sp>
        <p:nvSpPr>
          <p:cNvPr id="4" name="Date Placeholder 3">
            <a:extLst>
              <a:ext uri="{FF2B5EF4-FFF2-40B4-BE49-F238E27FC236}">
                <a16:creationId xmlns:a16="http://schemas.microsoft.com/office/drawing/2014/main" id="{A4FDD9F3-3C4C-07D3-ADC4-FFCC929D7D94}"/>
              </a:ext>
            </a:extLst>
          </p:cNvPr>
          <p:cNvSpPr>
            <a:spLocks noGrp="1"/>
          </p:cNvSpPr>
          <p:nvPr>
            <p:ph type="dt" sz="half" idx="10"/>
          </p:nvPr>
        </p:nvSpPr>
        <p:spPr/>
        <p:txBody>
          <a:bodyPr/>
          <a:lstStyle/>
          <a:p>
            <a:fld id="{5CB59F1F-5750-BF41-B7DA-A8A28F87E693}" type="datetimeFigureOut">
              <a:rPr lang="en-US" smtClean="0"/>
              <a:t>2/22/2024</a:t>
            </a:fld>
            <a:endParaRPr lang="en-US"/>
          </a:p>
        </p:txBody>
      </p:sp>
      <p:sp>
        <p:nvSpPr>
          <p:cNvPr id="5" name="Footer Placeholder 4">
            <a:extLst>
              <a:ext uri="{FF2B5EF4-FFF2-40B4-BE49-F238E27FC236}">
                <a16:creationId xmlns:a16="http://schemas.microsoft.com/office/drawing/2014/main" id="{19425E8F-1122-8E48-8579-1B8F9CFAE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A67B0-6141-7D0E-003A-A666642337A2}"/>
              </a:ext>
            </a:extLst>
          </p:cNvPr>
          <p:cNvSpPr>
            <a:spLocks noGrp="1"/>
          </p:cNvSpPr>
          <p:nvPr>
            <p:ph type="sldNum" sz="quarter" idx="12"/>
          </p:nvPr>
        </p:nvSpPr>
        <p:spPr/>
        <p:txBody>
          <a:bodyPr/>
          <a:lstStyle/>
          <a:p>
            <a:fld id="{33959496-78A6-E748-A683-77F442F0AA80}" type="slidenum">
              <a:rPr lang="en-US" smtClean="0"/>
              <a:t>‹#›</a:t>
            </a:fld>
            <a:endParaRPr lang="en-US"/>
          </a:p>
        </p:txBody>
      </p:sp>
    </p:spTree>
    <p:extLst>
      <p:ext uri="{BB962C8B-B14F-4D97-AF65-F5344CB8AC3E}">
        <p14:creationId xmlns:p14="http://schemas.microsoft.com/office/powerpoint/2010/main" val="242057139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B2E3-D87E-E1DB-A5FC-EA4CB604A2E0}"/>
              </a:ext>
            </a:extLst>
          </p:cNvPr>
          <p:cNvSpPr>
            <a:spLocks noGrp="1"/>
          </p:cNvSpPr>
          <p:nvPr>
            <p:ph type="title"/>
          </p:nvPr>
        </p:nvSpPr>
        <p:spPr>
          <a:xfrm>
            <a:off x="838200" y="556592"/>
            <a:ext cx="10515600" cy="765312"/>
          </a:xfrm>
        </p:spPr>
        <p:txBody>
          <a:bodyPr anchor="ctr">
            <a:normAutofit/>
          </a:bodyPr>
          <a:lstStyle>
            <a:lvl1pPr>
              <a:defRPr sz="2400" b="1">
                <a:solidFill>
                  <a:srgbClr val="1C60A7"/>
                </a:solidFill>
              </a:defRPr>
            </a:lvl1pPr>
          </a:lstStyle>
          <a:p>
            <a:r>
              <a:rPr lang="en-US"/>
              <a:t>Click to edit Master title style</a:t>
            </a:r>
          </a:p>
        </p:txBody>
      </p:sp>
      <p:sp>
        <p:nvSpPr>
          <p:cNvPr id="4" name="Date Placeholder 3">
            <a:extLst>
              <a:ext uri="{FF2B5EF4-FFF2-40B4-BE49-F238E27FC236}">
                <a16:creationId xmlns:a16="http://schemas.microsoft.com/office/drawing/2014/main" id="{A4FDD9F3-3C4C-07D3-ADC4-FFCC929D7D94}"/>
              </a:ext>
            </a:extLst>
          </p:cNvPr>
          <p:cNvSpPr>
            <a:spLocks noGrp="1"/>
          </p:cNvSpPr>
          <p:nvPr>
            <p:ph type="dt" sz="half" idx="10"/>
          </p:nvPr>
        </p:nvSpPr>
        <p:spPr/>
        <p:txBody>
          <a:bodyPr/>
          <a:lstStyle/>
          <a:p>
            <a:fld id="{5CB59F1F-5750-BF41-B7DA-A8A28F87E693}" type="datetimeFigureOut">
              <a:rPr lang="en-US" smtClean="0"/>
              <a:t>2/22/2024</a:t>
            </a:fld>
            <a:endParaRPr lang="en-US"/>
          </a:p>
        </p:txBody>
      </p:sp>
      <p:sp>
        <p:nvSpPr>
          <p:cNvPr id="5" name="Footer Placeholder 4">
            <a:extLst>
              <a:ext uri="{FF2B5EF4-FFF2-40B4-BE49-F238E27FC236}">
                <a16:creationId xmlns:a16="http://schemas.microsoft.com/office/drawing/2014/main" id="{19425E8F-1122-8E48-8579-1B8F9CFAE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A67B0-6141-7D0E-003A-A666642337A2}"/>
              </a:ext>
            </a:extLst>
          </p:cNvPr>
          <p:cNvSpPr>
            <a:spLocks noGrp="1"/>
          </p:cNvSpPr>
          <p:nvPr>
            <p:ph type="sldNum" sz="quarter" idx="12"/>
          </p:nvPr>
        </p:nvSpPr>
        <p:spPr/>
        <p:txBody>
          <a:bodyPr/>
          <a:lstStyle/>
          <a:p>
            <a:fld id="{33959496-78A6-E748-A683-77F442F0AA80}" type="slidenum">
              <a:rPr lang="en-US" smtClean="0"/>
              <a:t>‹#›</a:t>
            </a:fld>
            <a:endParaRPr lang="en-US"/>
          </a:p>
        </p:txBody>
      </p:sp>
      <p:sp>
        <p:nvSpPr>
          <p:cNvPr id="8" name="Content Placeholder 7">
            <a:extLst>
              <a:ext uri="{FF2B5EF4-FFF2-40B4-BE49-F238E27FC236}">
                <a16:creationId xmlns:a16="http://schemas.microsoft.com/office/drawing/2014/main" id="{C785A4C9-F45B-7A90-F78E-E31F9A31476F}"/>
              </a:ext>
            </a:extLst>
          </p:cNvPr>
          <p:cNvSpPr>
            <a:spLocks noGrp="1"/>
          </p:cNvSpPr>
          <p:nvPr>
            <p:ph sz="quarter" idx="13"/>
          </p:nvPr>
        </p:nvSpPr>
        <p:spPr>
          <a:xfrm>
            <a:off x="838200" y="1620078"/>
            <a:ext cx="10515600" cy="4552122"/>
          </a:xfrm>
        </p:spPr>
        <p:txBody>
          <a:bodyPr anchor="ctr">
            <a:noAutofit/>
          </a:bodyPr>
          <a:lstStyle>
            <a:lvl1pPr marL="0" indent="0">
              <a:buNone/>
              <a:defRPr sz="5400" b="1">
                <a:solidFill>
                  <a:srgbClr val="0E294C"/>
                </a:solidFill>
              </a:defRPr>
            </a:lvl1pPr>
            <a:lvl2pPr marL="457200" indent="0">
              <a:buNone/>
              <a:defRPr sz="4800" b="1"/>
            </a:lvl2pPr>
            <a:lvl3pPr marL="914400" indent="0">
              <a:buNone/>
              <a:defRPr sz="4400" b="1"/>
            </a:lvl3pPr>
            <a:lvl4pPr marL="1371600" indent="0">
              <a:buNone/>
              <a:defRPr sz="4000" b="1"/>
            </a:lvl4pPr>
            <a:lvl5pPr marL="1828800" indent="0">
              <a:buNone/>
              <a:defRPr sz="4000" b="1"/>
            </a:lvl5pPr>
          </a:lstStyle>
          <a:p>
            <a:pPr lvl="0"/>
            <a:r>
              <a:rPr lang="en-US"/>
              <a:t>Click to edit Master text styles</a:t>
            </a:r>
          </a:p>
        </p:txBody>
      </p:sp>
    </p:spTree>
    <p:extLst>
      <p:ext uri="{BB962C8B-B14F-4D97-AF65-F5344CB8AC3E}">
        <p14:creationId xmlns:p14="http://schemas.microsoft.com/office/powerpoint/2010/main" val="984668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a:extLst>
              <a:ext uri="{FF2B5EF4-FFF2-40B4-BE49-F238E27FC236}">
                <a16:creationId xmlns:a16="http://schemas.microsoft.com/office/drawing/2014/main" id="{498FDEBB-FA2A-3470-DF65-C4E76179F6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656805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noAutofit/>
          </a:bodyPr>
          <a:lstStyle>
            <a:lvl1pPr>
              <a:lnSpc>
                <a:spcPct val="100000"/>
              </a:lnSpc>
              <a:spcAft>
                <a:spcPts val="600"/>
              </a:spcAft>
              <a:buClr>
                <a:srgbClr val="1B75BD"/>
              </a:buClr>
              <a:defRPr/>
            </a:lvl1pPr>
            <a:lvl2pPr>
              <a:lnSpc>
                <a:spcPct val="100000"/>
              </a:lnSpc>
              <a:spcAft>
                <a:spcPts val="600"/>
              </a:spcAft>
              <a:buClr>
                <a:srgbClr val="1B75BD"/>
              </a:buClr>
              <a:defRPr/>
            </a:lvl2pPr>
            <a:lvl3pPr>
              <a:lnSpc>
                <a:spcPct val="100000"/>
              </a:lnSpc>
              <a:spcAft>
                <a:spcPts val="600"/>
              </a:spcAft>
              <a:buClr>
                <a:srgbClr val="1B75BD"/>
              </a:buClr>
              <a:defRPr/>
            </a:lvl3pPr>
            <a:lvl4pPr>
              <a:lnSpc>
                <a:spcPct val="100000"/>
              </a:lnSpc>
              <a:spcAft>
                <a:spcPts val="600"/>
              </a:spcAft>
              <a:buClr>
                <a:srgbClr val="1B75BD"/>
              </a:buClr>
              <a:defRPr/>
            </a:lvl4pPr>
            <a:lvl5pPr>
              <a:lnSpc>
                <a:spcPct val="100000"/>
              </a:lnSpc>
              <a:spcAft>
                <a:spcPts val="600"/>
              </a:spcAft>
              <a:buClr>
                <a:srgbClr val="1B75BD"/>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a:extLst>
              <a:ext uri="{FF2B5EF4-FFF2-40B4-BE49-F238E27FC236}">
                <a16:creationId xmlns:a16="http://schemas.microsoft.com/office/drawing/2014/main" id="{DE809D43-63C7-6447-AF3A-4A6E0D2755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21881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a:extLst>
              <a:ext uri="{FF2B5EF4-FFF2-40B4-BE49-F238E27FC236}">
                <a16:creationId xmlns:a16="http://schemas.microsoft.com/office/drawing/2014/main" id="{3E1250C7-3997-4ED0-2E08-B1A3A05B9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177571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hree Content">
    <p:spTree>
      <p:nvGrpSpPr>
        <p:cNvPr id="1" name=""/>
        <p:cNvGrpSpPr/>
        <p:nvPr/>
      </p:nvGrpSpPr>
      <p:grpSpPr>
        <a:xfrm>
          <a:off x="0" y="0"/>
          <a:ext cx="0" cy="0"/>
          <a:chOff x="0" y="0"/>
          <a:chExt cx="0" cy="0"/>
        </a:xfrm>
      </p:grpSpPr>
      <p:sp>
        <p:nvSpPr>
          <p:cNvPr id="15" name="Group 1 title">
            <a:extLst>
              <a:ext uri="{FF2B5EF4-FFF2-40B4-BE49-F238E27FC236}">
                <a16:creationId xmlns:a16="http://schemas.microsoft.com/office/drawing/2014/main" id="{9822F69E-9269-7B9A-5042-B7F0C4DAB72B}"/>
              </a:ext>
            </a:extLst>
          </p:cNvPr>
          <p:cNvSpPr>
            <a:spLocks noGrp="1"/>
          </p:cNvSpPr>
          <p:nvPr>
            <p:ph type="body" sz="quarter" idx="10" hasCustomPrompt="1"/>
          </p:nvPr>
        </p:nvSpPr>
        <p:spPr>
          <a:xfrm>
            <a:off x="838201" y="1729110"/>
            <a:ext cx="3187456"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6" name="Group 1 list">
            <a:extLst>
              <a:ext uri="{FF2B5EF4-FFF2-40B4-BE49-F238E27FC236}">
                <a16:creationId xmlns:a16="http://schemas.microsoft.com/office/drawing/2014/main" id="{F89DB75B-74E2-C6A5-F9CA-EF6642F6B93C}"/>
              </a:ext>
            </a:extLst>
          </p:cNvPr>
          <p:cNvSpPr>
            <a:spLocks noGrp="1"/>
          </p:cNvSpPr>
          <p:nvPr>
            <p:ph type="body" sz="quarter" idx="11"/>
          </p:nvPr>
        </p:nvSpPr>
        <p:spPr>
          <a:xfrm>
            <a:off x="838200" y="2525087"/>
            <a:ext cx="3187456" cy="584775"/>
          </a:xfrm>
          <a:prstGeom prst="rect">
            <a:avLst/>
          </a:prstGeom>
          <a:solidFill>
            <a:schemeClr val="accent2">
              <a:lumMod val="20000"/>
              <a:lumOff val="80000"/>
            </a:schemeClr>
          </a:solidFill>
          <a:ln w="38100">
            <a:solidFill>
              <a:schemeClr val="bg1"/>
            </a:solidFill>
          </a:ln>
        </p:spPr>
        <p:txBody>
          <a:bodyPr wrap="square"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endParaRPr lang="en-US"/>
          </a:p>
        </p:txBody>
      </p:sp>
      <p:sp>
        <p:nvSpPr>
          <p:cNvPr id="17" name="Group 2 title">
            <a:extLst>
              <a:ext uri="{FF2B5EF4-FFF2-40B4-BE49-F238E27FC236}">
                <a16:creationId xmlns:a16="http://schemas.microsoft.com/office/drawing/2014/main" id="{6631A9AF-3DE0-CDE5-61CF-92E1B8AC51C6}"/>
              </a:ext>
            </a:extLst>
          </p:cNvPr>
          <p:cNvSpPr>
            <a:spLocks noGrp="1"/>
          </p:cNvSpPr>
          <p:nvPr>
            <p:ph type="body" sz="quarter" idx="12" hasCustomPrompt="1"/>
          </p:nvPr>
        </p:nvSpPr>
        <p:spPr>
          <a:xfrm>
            <a:off x="4502271" y="1729110"/>
            <a:ext cx="3187457"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8" name="Group 2 list">
            <a:extLst>
              <a:ext uri="{FF2B5EF4-FFF2-40B4-BE49-F238E27FC236}">
                <a16:creationId xmlns:a16="http://schemas.microsoft.com/office/drawing/2014/main" id="{F5D69DC5-57DF-71D4-31E0-8A690F6BFD18}"/>
              </a:ext>
            </a:extLst>
          </p:cNvPr>
          <p:cNvSpPr>
            <a:spLocks noGrp="1"/>
          </p:cNvSpPr>
          <p:nvPr>
            <p:ph type="body" sz="quarter" idx="13"/>
          </p:nvPr>
        </p:nvSpPr>
        <p:spPr>
          <a:xfrm>
            <a:off x="4502271" y="2525086"/>
            <a:ext cx="3187456" cy="584775"/>
          </a:xfrm>
          <a:prstGeom prst="rect">
            <a:avLst/>
          </a:prstGeom>
          <a:solidFill>
            <a:schemeClr val="accent2">
              <a:lumMod val="20000"/>
              <a:lumOff val="80000"/>
            </a:schemeClr>
          </a:solidFill>
          <a:ln w="38100">
            <a:solidFill>
              <a:schemeClr val="bg1"/>
            </a:solidFill>
          </a:ln>
        </p:spPr>
        <p:txBody>
          <a:bodyPr wrap="square"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endParaRPr lang="en-US"/>
          </a:p>
        </p:txBody>
      </p:sp>
      <p:sp>
        <p:nvSpPr>
          <p:cNvPr id="20" name="Group 3 list">
            <a:extLst>
              <a:ext uri="{FF2B5EF4-FFF2-40B4-BE49-F238E27FC236}">
                <a16:creationId xmlns:a16="http://schemas.microsoft.com/office/drawing/2014/main" id="{2F3ED0BB-E3C5-7F73-9BD5-180CC7EA93AD}"/>
              </a:ext>
            </a:extLst>
          </p:cNvPr>
          <p:cNvSpPr>
            <a:spLocks noGrp="1"/>
          </p:cNvSpPr>
          <p:nvPr>
            <p:ph type="body" sz="quarter" idx="15"/>
          </p:nvPr>
        </p:nvSpPr>
        <p:spPr>
          <a:xfrm>
            <a:off x="8166342" y="2525086"/>
            <a:ext cx="3187456" cy="584775"/>
          </a:xfrm>
          <a:prstGeom prst="rect">
            <a:avLst/>
          </a:prstGeom>
          <a:solidFill>
            <a:schemeClr val="accent2">
              <a:lumMod val="20000"/>
              <a:lumOff val="80000"/>
            </a:schemeClr>
          </a:solidFill>
          <a:ln w="38100">
            <a:solidFill>
              <a:schemeClr val="bg1"/>
            </a:solidFill>
          </a:ln>
        </p:spPr>
        <p:txBody>
          <a:bodyPr wrap="square"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endParaRPr lang="en-US"/>
          </a:p>
        </p:txBody>
      </p:sp>
      <p:sp>
        <p:nvSpPr>
          <p:cNvPr id="3" name="Title">
            <a:extLst>
              <a:ext uri="{FF2B5EF4-FFF2-40B4-BE49-F238E27FC236}">
                <a16:creationId xmlns:a16="http://schemas.microsoft.com/office/drawing/2014/main" id="{E91C8A98-A4F5-6598-F51A-9881BD9B84F7}"/>
              </a:ext>
            </a:extLst>
          </p:cNvPr>
          <p:cNvSpPr>
            <a:spLocks noGrp="1"/>
          </p:cNvSpPr>
          <p:nvPr>
            <p:ph type="title"/>
          </p:nvPr>
        </p:nvSpPr>
        <p:spPr>
          <a:xfrm>
            <a:off x="838200" y="28384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4" name="Group 2 title">
            <a:extLst>
              <a:ext uri="{FF2B5EF4-FFF2-40B4-BE49-F238E27FC236}">
                <a16:creationId xmlns:a16="http://schemas.microsoft.com/office/drawing/2014/main" id="{9F237829-D872-929D-110C-E13F4DA2D125}"/>
              </a:ext>
            </a:extLst>
          </p:cNvPr>
          <p:cNvSpPr>
            <a:spLocks noGrp="1"/>
          </p:cNvSpPr>
          <p:nvPr>
            <p:ph type="body" sz="quarter" idx="16" hasCustomPrompt="1"/>
          </p:nvPr>
        </p:nvSpPr>
        <p:spPr>
          <a:xfrm>
            <a:off x="8166342" y="1729110"/>
            <a:ext cx="3187457" cy="676275"/>
          </a:xfrm>
          <a:prstGeom prst="roundRect">
            <a:avLst/>
          </a:prstGeom>
          <a:solidFill>
            <a:schemeClr val="accent1"/>
          </a:solidFill>
        </p:spPr>
        <p:txBody>
          <a:bodyPr anchor="ctr">
            <a:normAutofit/>
          </a:bodyPr>
          <a:lstStyle>
            <a:lvl1pPr marL="0" indent="0">
              <a:buNone/>
              <a:defRPr sz="24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Tree>
    <p:extLst>
      <p:ext uri="{BB962C8B-B14F-4D97-AF65-F5344CB8AC3E}">
        <p14:creationId xmlns:p14="http://schemas.microsoft.com/office/powerpoint/2010/main" val="3589933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Four Content">
    <p:spTree>
      <p:nvGrpSpPr>
        <p:cNvPr id="1" name=""/>
        <p:cNvGrpSpPr/>
        <p:nvPr/>
      </p:nvGrpSpPr>
      <p:grpSpPr>
        <a:xfrm>
          <a:off x="0" y="0"/>
          <a:ext cx="0" cy="0"/>
          <a:chOff x="0" y="0"/>
          <a:chExt cx="0" cy="0"/>
        </a:xfrm>
      </p:grpSpPr>
      <p:sp>
        <p:nvSpPr>
          <p:cNvPr id="20" name="Group 3 list">
            <a:extLst>
              <a:ext uri="{FF2B5EF4-FFF2-40B4-BE49-F238E27FC236}">
                <a16:creationId xmlns:a16="http://schemas.microsoft.com/office/drawing/2014/main" id="{2F3ED0BB-E3C5-7F73-9BD5-180CC7EA93AD}"/>
              </a:ext>
            </a:extLst>
          </p:cNvPr>
          <p:cNvSpPr>
            <a:spLocks noGrp="1"/>
          </p:cNvSpPr>
          <p:nvPr>
            <p:ph type="body" sz="quarter" idx="15"/>
          </p:nvPr>
        </p:nvSpPr>
        <p:spPr>
          <a:xfrm>
            <a:off x="8891984" y="2533404"/>
            <a:ext cx="2461816" cy="584775"/>
          </a:xfrm>
          <a:prstGeom prst="rect">
            <a:avLst/>
          </a:prstGeom>
          <a:solidFill>
            <a:schemeClr val="accent2">
              <a:lumMod val="20000"/>
              <a:lumOff val="80000"/>
            </a:schemeClr>
          </a:solidFill>
          <a:ln w="38100">
            <a:solidFill>
              <a:schemeClr val="bg1"/>
            </a:solidFill>
          </a:ln>
        </p:spPr>
        <p:txBody>
          <a:bodyPr wrap="square"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endParaRPr lang="en-US"/>
          </a:p>
        </p:txBody>
      </p:sp>
      <p:sp>
        <p:nvSpPr>
          <p:cNvPr id="6" name="Title">
            <a:extLst>
              <a:ext uri="{FF2B5EF4-FFF2-40B4-BE49-F238E27FC236}">
                <a16:creationId xmlns:a16="http://schemas.microsoft.com/office/drawing/2014/main" id="{DDCBCD25-45A1-194F-5474-CA2F28CA7B4C}"/>
              </a:ext>
            </a:extLst>
          </p:cNvPr>
          <p:cNvSpPr>
            <a:spLocks noGrp="1"/>
          </p:cNvSpPr>
          <p:nvPr>
            <p:ph type="title"/>
          </p:nvPr>
        </p:nvSpPr>
        <p:spPr>
          <a:xfrm>
            <a:off x="838200" y="28384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8" name="Group 1 title">
            <a:extLst>
              <a:ext uri="{FF2B5EF4-FFF2-40B4-BE49-F238E27FC236}">
                <a16:creationId xmlns:a16="http://schemas.microsoft.com/office/drawing/2014/main" id="{41FBE396-101A-8CC0-87C2-8ACE67B0B160}"/>
              </a:ext>
            </a:extLst>
          </p:cNvPr>
          <p:cNvSpPr>
            <a:spLocks noGrp="1"/>
          </p:cNvSpPr>
          <p:nvPr>
            <p:ph type="body" sz="quarter" idx="19" hasCustomPrompt="1"/>
          </p:nvPr>
        </p:nvSpPr>
        <p:spPr>
          <a:xfrm>
            <a:off x="3521173" y="1733266"/>
            <a:ext cx="2461816"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0" name="Group 3 list">
            <a:extLst>
              <a:ext uri="{FF2B5EF4-FFF2-40B4-BE49-F238E27FC236}">
                <a16:creationId xmlns:a16="http://schemas.microsoft.com/office/drawing/2014/main" id="{F164AD7D-1C74-CDD3-AB81-3D1468ED654F}"/>
              </a:ext>
            </a:extLst>
          </p:cNvPr>
          <p:cNvSpPr>
            <a:spLocks noGrp="1"/>
          </p:cNvSpPr>
          <p:nvPr>
            <p:ph type="body" sz="quarter" idx="21"/>
          </p:nvPr>
        </p:nvSpPr>
        <p:spPr>
          <a:xfrm>
            <a:off x="6209010" y="2533403"/>
            <a:ext cx="2461816" cy="584775"/>
          </a:xfrm>
          <a:prstGeom prst="rect">
            <a:avLst/>
          </a:prstGeom>
          <a:solidFill>
            <a:schemeClr val="accent2">
              <a:lumMod val="20000"/>
              <a:lumOff val="80000"/>
            </a:schemeClr>
          </a:solidFill>
          <a:ln w="38100">
            <a:solidFill>
              <a:schemeClr val="bg1"/>
            </a:solidFill>
          </a:ln>
        </p:spPr>
        <p:txBody>
          <a:bodyPr wrap="square"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endParaRPr lang="en-US"/>
          </a:p>
        </p:txBody>
      </p:sp>
      <p:sp>
        <p:nvSpPr>
          <p:cNvPr id="11" name="Group 3 list">
            <a:extLst>
              <a:ext uri="{FF2B5EF4-FFF2-40B4-BE49-F238E27FC236}">
                <a16:creationId xmlns:a16="http://schemas.microsoft.com/office/drawing/2014/main" id="{615DB769-8A1A-AD92-5CB3-F09FE6F48B11}"/>
              </a:ext>
            </a:extLst>
          </p:cNvPr>
          <p:cNvSpPr>
            <a:spLocks noGrp="1"/>
          </p:cNvSpPr>
          <p:nvPr>
            <p:ph type="body" sz="quarter" idx="22"/>
          </p:nvPr>
        </p:nvSpPr>
        <p:spPr>
          <a:xfrm>
            <a:off x="3521173" y="2533403"/>
            <a:ext cx="2461816" cy="584775"/>
          </a:xfrm>
          <a:prstGeom prst="rect">
            <a:avLst/>
          </a:prstGeom>
          <a:solidFill>
            <a:schemeClr val="accent2">
              <a:lumMod val="20000"/>
              <a:lumOff val="80000"/>
            </a:schemeClr>
          </a:solidFill>
          <a:ln w="38100">
            <a:solidFill>
              <a:schemeClr val="bg1"/>
            </a:solidFill>
          </a:ln>
        </p:spPr>
        <p:txBody>
          <a:bodyPr wrap="square"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endParaRPr lang="en-US"/>
          </a:p>
        </p:txBody>
      </p:sp>
      <p:sp>
        <p:nvSpPr>
          <p:cNvPr id="12" name="Group 3 list">
            <a:extLst>
              <a:ext uri="{FF2B5EF4-FFF2-40B4-BE49-F238E27FC236}">
                <a16:creationId xmlns:a16="http://schemas.microsoft.com/office/drawing/2014/main" id="{F13F9A25-DA86-8BDA-4797-841E2A01403D}"/>
              </a:ext>
            </a:extLst>
          </p:cNvPr>
          <p:cNvSpPr>
            <a:spLocks noGrp="1"/>
          </p:cNvSpPr>
          <p:nvPr>
            <p:ph type="body" sz="quarter" idx="23"/>
          </p:nvPr>
        </p:nvSpPr>
        <p:spPr>
          <a:xfrm>
            <a:off x="838201" y="2541719"/>
            <a:ext cx="2461814" cy="584775"/>
          </a:xfrm>
          <a:prstGeom prst="rect">
            <a:avLst/>
          </a:prstGeom>
          <a:solidFill>
            <a:schemeClr val="accent2">
              <a:lumMod val="20000"/>
              <a:lumOff val="80000"/>
            </a:schemeClr>
          </a:solidFill>
          <a:ln w="38100">
            <a:solidFill>
              <a:schemeClr val="bg1"/>
            </a:solidFill>
          </a:ln>
        </p:spPr>
        <p:txBody>
          <a:bodyPr wrap="square" lIns="182880" tIns="182880" bIns="182880" anchor="t" anchorCtr="0">
            <a:spAutoFit/>
          </a:bodyPr>
          <a:lstStyle>
            <a:lvl1pPr marL="0" indent="0">
              <a:lnSpc>
                <a:spcPct val="100000"/>
              </a:lnSpc>
              <a:spcBef>
                <a:spcPts val="0"/>
              </a:spcBef>
              <a:spcAft>
                <a:spcPts val="600"/>
              </a:spcAft>
              <a:buFont typeface="Arial" panose="020B0604020202020204" pitchFamily="34" charset="0"/>
              <a:buNone/>
              <a:defRPr lang="en-US" sz="1400" b="1" dirty="0" smtClean="0">
                <a:solidFill>
                  <a:schemeClr val="tx1"/>
                </a:solidFill>
              </a:defRPr>
            </a:lvl1pPr>
            <a:lvl2pPr marL="182880" indent="-182880">
              <a:lnSpc>
                <a:spcPct val="100000"/>
              </a:lnSpc>
              <a:buFont typeface="Arial" panose="020B0604020202020204" pitchFamily="34" charset="0"/>
              <a:buChar char="•"/>
              <a:defRPr lang="en-US" sz="1400" b="1" dirty="0">
                <a:solidFill>
                  <a:schemeClr val="tx1"/>
                </a:solidFill>
              </a:defRPr>
            </a:lvl2pPr>
            <a:lvl3pPr marL="182880" indent="-182880">
              <a:lnSpc>
                <a:spcPct val="100000"/>
              </a:lnSpc>
              <a:spcBef>
                <a:spcPts val="0"/>
              </a:spcBef>
              <a:spcAft>
                <a:spcPts val="600"/>
              </a:spcAft>
              <a:buFont typeface="Arial" panose="020B0604020202020204" pitchFamily="34" charset="0"/>
              <a:buChar char="•"/>
              <a:defRPr sz="1400" b="0">
                <a:solidFill>
                  <a:schemeClr val="tx1"/>
                </a:solidFill>
              </a:defRPr>
            </a:lvl3pPr>
            <a:lvl4pPr marL="365760" indent="-182880">
              <a:lnSpc>
                <a:spcPct val="100000"/>
              </a:lnSpc>
              <a:spcBef>
                <a:spcPts val="0"/>
              </a:spcBef>
              <a:spcAft>
                <a:spcPts val="600"/>
              </a:spcAft>
              <a:buFont typeface="Arial" panose="020B0604020202020204" pitchFamily="34" charset="0"/>
              <a:buChar char="•"/>
              <a:defRPr sz="1400" b="0">
                <a:solidFill>
                  <a:schemeClr val="tx1"/>
                </a:solidFill>
              </a:defRPr>
            </a:lvl4pPr>
            <a:lvl5pPr marL="1828800" indent="0">
              <a:buNone/>
              <a:defRPr b="1">
                <a:solidFill>
                  <a:schemeClr val="bg1"/>
                </a:solidFill>
              </a:defRPr>
            </a:lvl5pPr>
          </a:lstStyle>
          <a:p>
            <a:pPr lvl="0"/>
            <a:endParaRPr lang="en-US"/>
          </a:p>
        </p:txBody>
      </p:sp>
      <p:sp>
        <p:nvSpPr>
          <p:cNvPr id="13" name="Group 1 title">
            <a:extLst>
              <a:ext uri="{FF2B5EF4-FFF2-40B4-BE49-F238E27FC236}">
                <a16:creationId xmlns:a16="http://schemas.microsoft.com/office/drawing/2014/main" id="{EEDD528B-3FC3-90A8-2B20-1BE39AAAA8A3}"/>
              </a:ext>
            </a:extLst>
          </p:cNvPr>
          <p:cNvSpPr>
            <a:spLocks noGrp="1"/>
          </p:cNvSpPr>
          <p:nvPr>
            <p:ph type="body" sz="quarter" idx="24" hasCustomPrompt="1"/>
          </p:nvPr>
        </p:nvSpPr>
        <p:spPr>
          <a:xfrm>
            <a:off x="838198" y="1733267"/>
            <a:ext cx="2461816"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14" name="Group 1 title">
            <a:extLst>
              <a:ext uri="{FF2B5EF4-FFF2-40B4-BE49-F238E27FC236}">
                <a16:creationId xmlns:a16="http://schemas.microsoft.com/office/drawing/2014/main" id="{D17FB4E2-0B4A-1669-9253-ECDA3886385B}"/>
              </a:ext>
            </a:extLst>
          </p:cNvPr>
          <p:cNvSpPr>
            <a:spLocks noGrp="1"/>
          </p:cNvSpPr>
          <p:nvPr>
            <p:ph type="body" sz="quarter" idx="25" hasCustomPrompt="1"/>
          </p:nvPr>
        </p:nvSpPr>
        <p:spPr>
          <a:xfrm>
            <a:off x="6209010" y="1733266"/>
            <a:ext cx="2461816"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
        <p:nvSpPr>
          <p:cNvPr id="21" name="Group 1 title">
            <a:extLst>
              <a:ext uri="{FF2B5EF4-FFF2-40B4-BE49-F238E27FC236}">
                <a16:creationId xmlns:a16="http://schemas.microsoft.com/office/drawing/2014/main" id="{543727CB-1C94-CC9B-8DCA-CAC270B44B1A}"/>
              </a:ext>
            </a:extLst>
          </p:cNvPr>
          <p:cNvSpPr>
            <a:spLocks noGrp="1"/>
          </p:cNvSpPr>
          <p:nvPr>
            <p:ph type="body" sz="quarter" idx="26" hasCustomPrompt="1"/>
          </p:nvPr>
        </p:nvSpPr>
        <p:spPr>
          <a:xfrm>
            <a:off x="8896847" y="1733266"/>
            <a:ext cx="2461816" cy="676275"/>
          </a:xfrm>
          <a:prstGeom prst="roundRect">
            <a:avLst/>
          </a:prstGeom>
          <a:solidFill>
            <a:schemeClr val="accent1"/>
          </a:solidFill>
        </p:spPr>
        <p:txBody>
          <a:bodyPr anchor="ctr">
            <a:normAutofit/>
          </a:bodyPr>
          <a:lstStyle>
            <a:lvl1pPr marL="0" indent="0">
              <a:lnSpc>
                <a:spcPct val="100000"/>
              </a:lnSpc>
              <a:buNone/>
              <a:defRPr sz="2000"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Group Title</a:t>
            </a:r>
          </a:p>
        </p:txBody>
      </p:sp>
    </p:spTree>
    <p:extLst>
      <p:ext uri="{BB962C8B-B14F-4D97-AF65-F5344CB8AC3E}">
        <p14:creationId xmlns:p14="http://schemas.microsoft.com/office/powerpoint/2010/main" val="1707375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Document 5">
            <a:extLst>
              <a:ext uri="{FF2B5EF4-FFF2-40B4-BE49-F238E27FC236}">
                <a16:creationId xmlns:a16="http://schemas.microsoft.com/office/drawing/2014/main" id="{15948512-75F2-9AD2-B29D-1528EF1AED81}"/>
              </a:ext>
            </a:extLst>
          </p:cNvPr>
          <p:cNvSpPr/>
          <p:nvPr userDrawn="1"/>
        </p:nvSpPr>
        <p:spPr>
          <a:xfrm>
            <a:off x="0" y="0"/>
            <a:ext cx="3927532" cy="3352800"/>
          </a:xfrm>
          <a:prstGeom prst="flowChartDocumen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8DA15C48-18DB-A477-E894-C3000F379CE5}"/>
              </a:ext>
            </a:extLst>
          </p:cNvPr>
          <p:cNvSpPr>
            <a:spLocks noGrp="1"/>
          </p:cNvSpPr>
          <p:nvPr>
            <p:ph type="title"/>
          </p:nvPr>
        </p:nvSpPr>
        <p:spPr>
          <a:xfrm>
            <a:off x="406716" y="244775"/>
            <a:ext cx="3114099" cy="2469713"/>
          </a:xfrm>
          <a:prstGeom prst="rect">
            <a:avLst/>
          </a:prstGeom>
        </p:spPr>
        <p:txBody>
          <a:bodyPr lIns="0" tIns="0" rIns="0" bIns="0">
            <a:normAutofit/>
          </a:bodyPr>
          <a:lstStyle>
            <a:lvl1pPr>
              <a:lnSpc>
                <a:spcPct val="100000"/>
              </a:lnSpc>
              <a:defRPr sz="280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CD199A7-3F8A-3F12-FB93-42817B8D1F64}"/>
              </a:ext>
            </a:extLst>
          </p:cNvPr>
          <p:cNvSpPr>
            <a:spLocks noGrp="1"/>
          </p:cNvSpPr>
          <p:nvPr>
            <p:ph type="body" sz="quarter" idx="11" hasCustomPrompt="1"/>
          </p:nvPr>
        </p:nvSpPr>
        <p:spPr>
          <a:xfrm>
            <a:off x="4717143" y="699247"/>
            <a:ext cx="6133738" cy="600075"/>
          </a:xfrm>
        </p:spPr>
        <p:txBody>
          <a:bodyPr>
            <a:noAutofit/>
          </a:bodyPr>
          <a:lstStyle>
            <a:lvl1pPr marL="0" indent="0">
              <a:buNone/>
              <a:defRPr sz="4400" b="1">
                <a:solidFill>
                  <a:schemeClr val="accent1"/>
                </a:solidFill>
              </a:defRPr>
            </a:lvl1pPr>
            <a:lvl2pPr marL="457200" indent="0">
              <a:buNone/>
              <a:defRPr sz="4400" b="1">
                <a:solidFill>
                  <a:schemeClr val="accent1"/>
                </a:solidFill>
              </a:defRPr>
            </a:lvl2pPr>
            <a:lvl3pPr marL="914400" indent="0">
              <a:buNone/>
              <a:defRPr sz="4400" b="1">
                <a:solidFill>
                  <a:schemeClr val="accent1"/>
                </a:solidFill>
              </a:defRPr>
            </a:lvl3pPr>
            <a:lvl4pPr marL="1371600" indent="0">
              <a:buNone/>
              <a:defRPr sz="4400" b="1">
                <a:solidFill>
                  <a:schemeClr val="accent1"/>
                </a:solidFill>
              </a:defRPr>
            </a:lvl4pPr>
            <a:lvl5pPr marL="1828800" indent="0">
              <a:buNone/>
              <a:defRPr sz="4400" b="1">
                <a:solidFill>
                  <a:schemeClr val="accent1"/>
                </a:solidFill>
              </a:defRPr>
            </a:lvl5pPr>
          </a:lstStyle>
          <a:p>
            <a:pPr lvl="0"/>
            <a:r>
              <a:rPr lang="en-US"/>
              <a:t>Subtitle</a:t>
            </a:r>
          </a:p>
        </p:txBody>
      </p:sp>
      <p:sp>
        <p:nvSpPr>
          <p:cNvPr id="12" name="Content Placeholder 11">
            <a:extLst>
              <a:ext uri="{FF2B5EF4-FFF2-40B4-BE49-F238E27FC236}">
                <a16:creationId xmlns:a16="http://schemas.microsoft.com/office/drawing/2014/main" id="{1CAC1ADC-53BF-497D-63C0-B7578A07D78C}"/>
              </a:ext>
            </a:extLst>
          </p:cNvPr>
          <p:cNvSpPr>
            <a:spLocks noGrp="1"/>
          </p:cNvSpPr>
          <p:nvPr>
            <p:ph sz="quarter" idx="12"/>
          </p:nvPr>
        </p:nvSpPr>
        <p:spPr>
          <a:xfrm>
            <a:off x="4717143" y="2151063"/>
            <a:ext cx="6133738" cy="3922712"/>
          </a:xfrm>
        </p:spPr>
        <p:txBody>
          <a:bodyPr>
            <a:normAutofit/>
          </a:bodyPr>
          <a:lstStyle>
            <a:lvl1pPr>
              <a:lnSpc>
                <a:spcPct val="100000"/>
              </a:lnSpc>
              <a:buClr>
                <a:schemeClr val="accent2"/>
              </a:buClr>
              <a:defRPr sz="2000"/>
            </a:lvl1pPr>
            <a:lvl2pPr>
              <a:lnSpc>
                <a:spcPct val="100000"/>
              </a:lnSpc>
              <a:buClr>
                <a:schemeClr val="accent2"/>
              </a:buClr>
              <a:defRPr sz="2000"/>
            </a:lvl2pPr>
            <a:lvl3pPr>
              <a:lnSpc>
                <a:spcPct val="100000"/>
              </a:lnSpc>
              <a:buClr>
                <a:schemeClr val="accent2"/>
              </a:buClr>
              <a:defRPr sz="2000"/>
            </a:lvl3pPr>
            <a:lvl4pPr>
              <a:lnSpc>
                <a:spcPct val="100000"/>
              </a:lnSpc>
              <a:buClr>
                <a:schemeClr val="accent2"/>
              </a:buClr>
              <a:defRPr sz="2000"/>
            </a:lvl4pPr>
            <a:lvl5pPr>
              <a:lnSpc>
                <a:spcPct val="100000"/>
              </a:lnSpc>
              <a:buClr>
                <a:schemeClr val="accent2"/>
              </a:buCl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04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54000" ty="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86918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715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8F81982-C989-EA59-A0D2-DFE22B92017C}"/>
              </a:ext>
            </a:extLst>
          </p:cNvPr>
          <p:cNvSpPr>
            <a:spLocks noGrp="1"/>
          </p:cNvSpPr>
          <p:nvPr>
            <p:ph type="title"/>
          </p:nvPr>
        </p:nvSpPr>
        <p:spPr>
          <a:xfrm>
            <a:off x="838200" y="28384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45882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38200" y="1690688"/>
            <a:ext cx="5094090" cy="823912"/>
          </a:xfrm>
        </p:spPr>
        <p:txBody>
          <a:bodyPr anchor="b"/>
          <a:lstStyle>
            <a:lvl1pPr marL="0" indent="0">
              <a:buNone/>
              <a:defRPr sz="2400" b="0" i="0">
                <a:solidFill>
                  <a:schemeClr val="accent1"/>
                </a:solidFill>
                <a:latin typeface="Public Sans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8200" y="2519680"/>
            <a:ext cx="5094090"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259710" y="2514600"/>
            <a:ext cx="5094090" cy="368458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B7986C07-718B-1651-0C7D-6996B46DC6C3}"/>
              </a:ext>
            </a:extLst>
          </p:cNvPr>
          <p:cNvSpPr>
            <a:spLocks noGrp="1"/>
          </p:cNvSpPr>
          <p:nvPr>
            <p:ph type="body" idx="10"/>
          </p:nvPr>
        </p:nvSpPr>
        <p:spPr>
          <a:xfrm>
            <a:off x="6259710" y="1690688"/>
            <a:ext cx="5094090" cy="823912"/>
          </a:xfrm>
        </p:spPr>
        <p:txBody>
          <a:bodyPr anchor="b"/>
          <a:lstStyle>
            <a:lvl1pPr marL="0" indent="0">
              <a:buNone/>
              <a:defRPr sz="2400" b="0" i="0">
                <a:solidFill>
                  <a:schemeClr val="accent1"/>
                </a:solidFill>
                <a:latin typeface="Public Sans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itle">
            <a:extLst>
              <a:ext uri="{FF2B5EF4-FFF2-40B4-BE49-F238E27FC236}">
                <a16:creationId xmlns:a16="http://schemas.microsoft.com/office/drawing/2014/main" id="{F9CC7DA6-0B5F-25AC-3614-FB769D3CBB0D}"/>
              </a:ext>
            </a:extLst>
          </p:cNvPr>
          <p:cNvSpPr>
            <a:spLocks noGrp="1"/>
          </p:cNvSpPr>
          <p:nvPr>
            <p:ph type="title"/>
          </p:nvPr>
        </p:nvSpPr>
        <p:spPr>
          <a:xfrm>
            <a:off x="838200" y="28384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21083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gd name="adj" fmla="val 0"/>
            </a:avLst>
          </a:prstGeom>
          <a:ln w="0">
            <a:noFill/>
          </a:ln>
        </p:spPr>
        <p:txBody>
          <a:bodyPr>
            <a:normAutofit/>
          </a:bodyPr>
          <a:lstStyle>
            <a:lvl1pPr>
              <a:buClr>
                <a:srgbClr val="27AAE1"/>
              </a:buClr>
              <a:defRPr sz="2400"/>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3" name="Title">
            <a:extLst>
              <a:ext uri="{FF2B5EF4-FFF2-40B4-BE49-F238E27FC236}">
                <a16:creationId xmlns:a16="http://schemas.microsoft.com/office/drawing/2014/main" id="{22D580E6-8B00-EE0E-BCE7-D15F203A5014}"/>
              </a:ext>
            </a:extLst>
          </p:cNvPr>
          <p:cNvSpPr>
            <a:spLocks noGrp="1"/>
          </p:cNvSpPr>
          <p:nvPr>
            <p:ph type="title"/>
          </p:nvPr>
        </p:nvSpPr>
        <p:spPr>
          <a:xfrm>
            <a:off x="838200" y="28384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43747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36570"/>
            <a:ext cx="9692640" cy="995915"/>
          </a:xfrm>
          <a:prstGeom prst="roundRect">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839788" y="2931042"/>
            <a:ext cx="9692640" cy="995915"/>
          </a:xfrm>
          <a:prstGeom prst="roundRect">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3" name="Content Placeholder 5">
            <a:extLst>
              <a:ext uri="{FF2B5EF4-FFF2-40B4-BE49-F238E27FC236}">
                <a16:creationId xmlns:a16="http://schemas.microsoft.com/office/drawing/2014/main" id="{6E5709F0-54EB-F262-334D-0EFC868AA723}"/>
              </a:ext>
            </a:extLst>
          </p:cNvPr>
          <p:cNvSpPr>
            <a:spLocks noGrp="1"/>
          </p:cNvSpPr>
          <p:nvPr>
            <p:ph sz="quarter" idx="10"/>
          </p:nvPr>
        </p:nvSpPr>
        <p:spPr>
          <a:xfrm>
            <a:off x="839788" y="4025514"/>
            <a:ext cx="9692640" cy="995915"/>
          </a:xfrm>
          <a:prstGeom prst="roundRect">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5" name="Content Placeholder 5">
            <a:extLst>
              <a:ext uri="{FF2B5EF4-FFF2-40B4-BE49-F238E27FC236}">
                <a16:creationId xmlns:a16="http://schemas.microsoft.com/office/drawing/2014/main" id="{6AFC3676-B299-F62D-C928-61AB8DB81FA4}"/>
              </a:ext>
            </a:extLst>
          </p:cNvPr>
          <p:cNvSpPr>
            <a:spLocks noGrp="1"/>
          </p:cNvSpPr>
          <p:nvPr>
            <p:ph sz="quarter" idx="11"/>
          </p:nvPr>
        </p:nvSpPr>
        <p:spPr>
          <a:xfrm>
            <a:off x="839788" y="5119986"/>
            <a:ext cx="9692640" cy="995915"/>
          </a:xfrm>
          <a:prstGeom prst="roundRect">
            <a:avLst/>
          </a:prstGeom>
          <a:solidFill>
            <a:schemeClr val="accent2">
              <a:lumMod val="20000"/>
              <a:lumOff val="80000"/>
            </a:schemeClr>
          </a:solidFill>
          <a:ln w="0">
            <a:noFill/>
          </a:ln>
        </p:spPr>
        <p:txBody>
          <a:bodyPr lIns="228600" tIns="228600" rIns="228600" bIns="228600" anchor="ctr">
            <a:normAutofit/>
          </a:bodyPr>
          <a:lstStyle>
            <a:lvl1pPr marL="0" indent="0">
              <a:buClr>
                <a:srgbClr val="27AAE1"/>
              </a:buClr>
              <a:buFontTx/>
              <a:buNone/>
              <a:defRPr sz="3200">
                <a:solidFill>
                  <a:schemeClr val="accent1"/>
                </a:solidFill>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p:txBody>
      </p:sp>
      <p:sp>
        <p:nvSpPr>
          <p:cNvPr id="7" name="Title">
            <a:extLst>
              <a:ext uri="{FF2B5EF4-FFF2-40B4-BE49-F238E27FC236}">
                <a16:creationId xmlns:a16="http://schemas.microsoft.com/office/drawing/2014/main" id="{4DD0FCA3-E7A9-7DB6-C2BE-7257D3126240}"/>
              </a:ext>
            </a:extLst>
          </p:cNvPr>
          <p:cNvSpPr>
            <a:spLocks noGrp="1"/>
          </p:cNvSpPr>
          <p:nvPr>
            <p:ph type="title"/>
          </p:nvPr>
        </p:nvSpPr>
        <p:spPr>
          <a:xfrm>
            <a:off x="838200" y="28384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5803942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895474"/>
            <a:ext cx="5157787" cy="4363811"/>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FFD6A8C-E3AF-A751-467C-AB20901247B7}"/>
              </a:ext>
            </a:extLst>
          </p:cNvPr>
          <p:cNvSpPr>
            <a:spLocks noGrp="1"/>
          </p:cNvSpPr>
          <p:nvPr>
            <p:ph sz="quarter" idx="4"/>
          </p:nvPr>
        </p:nvSpPr>
        <p:spPr>
          <a:xfrm>
            <a:off x="6172200" y="1895474"/>
            <a:ext cx="5183188" cy="4363811"/>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3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5" name="Picture Placeholder 4">
            <a:extLst>
              <a:ext uri="{FF2B5EF4-FFF2-40B4-BE49-F238E27FC236}">
                <a16:creationId xmlns:a16="http://schemas.microsoft.com/office/drawing/2014/main" id="{BCBDE1FD-50CA-BE49-F10C-04F4C794601F}"/>
              </a:ext>
            </a:extLst>
          </p:cNvPr>
          <p:cNvSpPr>
            <a:spLocks noGrp="1"/>
          </p:cNvSpPr>
          <p:nvPr>
            <p:ph type="pic" sz="quarter" idx="10"/>
          </p:nvPr>
        </p:nvSpPr>
        <p:spPr>
          <a:xfrm>
            <a:off x="843523" y="1895475"/>
            <a:ext cx="5176277" cy="4364038"/>
          </a:xfrm>
          <a:prstGeom prst="roundRect">
            <a:avLst/>
          </a:prstGeom>
          <a:ln w="38100">
            <a:solidFill>
              <a:schemeClr val="bg1">
                <a:lumMod val="85000"/>
              </a:schemeClr>
            </a:solidFill>
          </a:ln>
        </p:spPr>
        <p:txBody>
          <a:bodyPr/>
          <a:lstStyle/>
          <a:p>
            <a:endParaRPr lang="en-US"/>
          </a:p>
        </p:txBody>
      </p:sp>
      <p:sp>
        <p:nvSpPr>
          <p:cNvPr id="7" name="Picture Placeholder 4">
            <a:extLst>
              <a:ext uri="{FF2B5EF4-FFF2-40B4-BE49-F238E27FC236}">
                <a16:creationId xmlns:a16="http://schemas.microsoft.com/office/drawing/2014/main" id="{0403DDFA-5FDA-B6AC-9F07-104D484BE378}"/>
              </a:ext>
            </a:extLst>
          </p:cNvPr>
          <p:cNvSpPr>
            <a:spLocks noGrp="1"/>
          </p:cNvSpPr>
          <p:nvPr>
            <p:ph type="pic" sz="quarter" idx="11"/>
          </p:nvPr>
        </p:nvSpPr>
        <p:spPr>
          <a:xfrm>
            <a:off x="6179111" y="1895474"/>
            <a:ext cx="5176277" cy="4364038"/>
          </a:xfrm>
          <a:prstGeom prst="roundRect">
            <a:avLst/>
          </a:prstGeom>
          <a:ln w="38100">
            <a:solidFill>
              <a:schemeClr val="bg1">
                <a:lumMod val="85000"/>
              </a:schemeClr>
            </a:solidFill>
          </a:ln>
        </p:spPr>
        <p:txBody>
          <a:bodyPr/>
          <a:lstStyle/>
          <a:p>
            <a:endParaRPr lang="en-US"/>
          </a:p>
        </p:txBody>
      </p:sp>
    </p:spTree>
    <p:extLst>
      <p:ext uri="{BB962C8B-B14F-4D97-AF65-F5344CB8AC3E}">
        <p14:creationId xmlns:p14="http://schemas.microsoft.com/office/powerpoint/2010/main" val="1267826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Picture Placeholder 4">
            <a:extLst>
              <a:ext uri="{FF2B5EF4-FFF2-40B4-BE49-F238E27FC236}">
                <a16:creationId xmlns:a16="http://schemas.microsoft.com/office/drawing/2014/main" id="{742BA1BF-58DE-BC36-AE25-92BAC7E61662}"/>
              </a:ext>
            </a:extLst>
          </p:cNvPr>
          <p:cNvSpPr>
            <a:spLocks noGrp="1"/>
          </p:cNvSpPr>
          <p:nvPr>
            <p:ph type="pic" sz="quarter" idx="10"/>
          </p:nvPr>
        </p:nvSpPr>
        <p:spPr>
          <a:xfrm>
            <a:off x="843523" y="1895475"/>
            <a:ext cx="5176277" cy="4364038"/>
          </a:xfrm>
          <a:prstGeom prst="roundRect">
            <a:avLst/>
          </a:prstGeom>
          <a:ln w="38100">
            <a:solidFill>
              <a:schemeClr val="bg1">
                <a:lumMod val="85000"/>
              </a:schemeClr>
            </a:solidFill>
          </a:ln>
        </p:spPr>
        <p:txBody>
          <a:bodyPr/>
          <a:lstStyle/>
          <a:p>
            <a:endParaRPr lang="en-US"/>
          </a:p>
        </p:txBody>
      </p:sp>
      <p:sp>
        <p:nvSpPr>
          <p:cNvPr id="5" name="Picture Placeholder 4">
            <a:extLst>
              <a:ext uri="{FF2B5EF4-FFF2-40B4-BE49-F238E27FC236}">
                <a16:creationId xmlns:a16="http://schemas.microsoft.com/office/drawing/2014/main" id="{0506D7D0-4EAC-53EC-CCD5-6EE7ED7102F0}"/>
              </a:ext>
            </a:extLst>
          </p:cNvPr>
          <p:cNvSpPr>
            <a:spLocks noGrp="1"/>
          </p:cNvSpPr>
          <p:nvPr>
            <p:ph type="pic" sz="quarter" idx="11"/>
          </p:nvPr>
        </p:nvSpPr>
        <p:spPr>
          <a:xfrm>
            <a:off x="6179111" y="1895474"/>
            <a:ext cx="5176277" cy="4364038"/>
          </a:xfrm>
          <a:prstGeom prst="roundRect">
            <a:avLst/>
          </a:prstGeom>
          <a:ln w="38100">
            <a:solidFill>
              <a:schemeClr val="bg1">
                <a:lumMod val="85000"/>
              </a:schemeClr>
            </a:solidFill>
          </a:ln>
        </p:spPr>
        <p:txBody>
          <a:bodyPr/>
          <a:lstStyle/>
          <a:p>
            <a:endParaRPr lang="en-US"/>
          </a:p>
        </p:txBody>
      </p:sp>
    </p:spTree>
    <p:extLst>
      <p:ext uri="{BB962C8B-B14F-4D97-AF65-F5344CB8AC3E}">
        <p14:creationId xmlns:p14="http://schemas.microsoft.com/office/powerpoint/2010/main" val="3958953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6"/>
            <a:ext cx="10515600" cy="823912"/>
          </a:xfrm>
          <a:prstGeom prst="rect">
            <a:avLst/>
          </a:prstGeo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27898" y="1363626"/>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27898" y="1874545"/>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2DAC755-C6F8-93DE-4AAC-C05F9B936AC2}"/>
              </a:ext>
            </a:extLst>
          </p:cNvPr>
          <p:cNvSpPr>
            <a:spLocks noGrp="1"/>
          </p:cNvSpPr>
          <p:nvPr>
            <p:ph type="body" idx="10"/>
          </p:nvPr>
        </p:nvSpPr>
        <p:spPr>
          <a:xfrm>
            <a:off x="836612" y="3846995"/>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4B2056E9-C257-325F-9EAE-3B0AC422C2DB}"/>
              </a:ext>
            </a:extLst>
          </p:cNvPr>
          <p:cNvSpPr>
            <a:spLocks noGrp="1"/>
          </p:cNvSpPr>
          <p:nvPr>
            <p:ph sz="half" idx="11"/>
          </p:nvPr>
        </p:nvSpPr>
        <p:spPr>
          <a:xfrm>
            <a:off x="836612" y="4357914"/>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170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7E9C-30C9-1189-21DC-1E726F07F1C0}"/>
              </a:ext>
            </a:extLst>
          </p:cNvPr>
          <p:cNvSpPr>
            <a:spLocks noGrp="1"/>
          </p:cNvSpPr>
          <p:nvPr>
            <p:ph type="title"/>
          </p:nvPr>
        </p:nvSpPr>
        <p:spPr>
          <a:xfrm>
            <a:off x="839788" y="365126"/>
            <a:ext cx="10515600" cy="823912"/>
          </a:xfrm>
          <a:prstGeom prst="rect">
            <a:avLst/>
          </a:prstGeo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2315390F-8065-DEDC-7E25-EA04CC677007}"/>
              </a:ext>
            </a:extLst>
          </p:cNvPr>
          <p:cNvSpPr>
            <a:spLocks noGrp="1"/>
          </p:cNvSpPr>
          <p:nvPr>
            <p:ph type="body" idx="1"/>
          </p:nvPr>
        </p:nvSpPr>
        <p:spPr>
          <a:xfrm>
            <a:off x="827898" y="1363626"/>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27898" y="1874545"/>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2DAC755-C6F8-93DE-4AAC-C05F9B936AC2}"/>
              </a:ext>
            </a:extLst>
          </p:cNvPr>
          <p:cNvSpPr>
            <a:spLocks noGrp="1"/>
          </p:cNvSpPr>
          <p:nvPr>
            <p:ph type="body" idx="10"/>
          </p:nvPr>
        </p:nvSpPr>
        <p:spPr>
          <a:xfrm>
            <a:off x="836612" y="3846995"/>
            <a:ext cx="10536204" cy="411068"/>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4B2056E9-C257-325F-9EAE-3B0AC422C2DB}"/>
              </a:ext>
            </a:extLst>
          </p:cNvPr>
          <p:cNvSpPr>
            <a:spLocks noGrp="1"/>
          </p:cNvSpPr>
          <p:nvPr>
            <p:ph sz="half" idx="11"/>
          </p:nvPr>
        </p:nvSpPr>
        <p:spPr>
          <a:xfrm>
            <a:off x="836612" y="4357914"/>
            <a:ext cx="10536204" cy="1838325"/>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95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876300" ty="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3262660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372960"/>
            <a:ext cx="10553794" cy="2363333"/>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5" name="Content Placeholder 3">
            <a:extLst>
              <a:ext uri="{FF2B5EF4-FFF2-40B4-BE49-F238E27FC236}">
                <a16:creationId xmlns:a16="http://schemas.microsoft.com/office/drawing/2014/main" id="{5F55EA32-E8E0-9F6A-C1FA-B03D87B54676}"/>
              </a:ext>
            </a:extLst>
          </p:cNvPr>
          <p:cNvSpPr>
            <a:spLocks noGrp="1"/>
          </p:cNvSpPr>
          <p:nvPr>
            <p:ph sz="half" idx="10"/>
          </p:nvPr>
        </p:nvSpPr>
        <p:spPr>
          <a:xfrm>
            <a:off x="880835" y="3920215"/>
            <a:ext cx="10553794" cy="2363333"/>
          </a:xfrm>
          <a:prstGeom prst="roundRect">
            <a:avLst/>
          </a:prstGeom>
          <a:ln w="38100">
            <a:solidFill>
              <a:schemeClr val="bg1">
                <a:lumMod val="85000"/>
              </a:schemeClr>
            </a:solidFill>
          </a:ln>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5D4E386-53EA-2684-9772-BCDA69AB946E}"/>
              </a:ext>
            </a:extLst>
          </p:cNvPr>
          <p:cNvSpPr>
            <a:spLocks noGrp="1"/>
          </p:cNvSpPr>
          <p:nvPr>
            <p:ph type="title"/>
          </p:nvPr>
        </p:nvSpPr>
        <p:spPr>
          <a:xfrm>
            <a:off x="839788" y="365126"/>
            <a:ext cx="10515600" cy="823912"/>
          </a:xfrm>
          <a:prstGeom prst="rect">
            <a:avLst/>
          </a:prstGeo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84609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191CD7-21F6-DEC6-3C8D-0DCF4C2F1873}"/>
              </a:ext>
            </a:extLst>
          </p:cNvPr>
          <p:cNvSpPr>
            <a:spLocks noGrp="1"/>
          </p:cNvSpPr>
          <p:nvPr>
            <p:ph sz="half" idx="2"/>
          </p:nvPr>
        </p:nvSpPr>
        <p:spPr>
          <a:xfrm>
            <a:off x="839788" y="1372960"/>
            <a:ext cx="10553794" cy="2363333"/>
          </a:xfrm>
          <a:prstGeom prst="roundRect">
            <a:avLst/>
          </a:prstGeom>
          <a:ln w="38100">
            <a:solidFill>
              <a:schemeClr val="bg1">
                <a:lumMod val="85000"/>
              </a:schemeClr>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5F55EA32-E8E0-9F6A-C1FA-B03D87B54676}"/>
              </a:ext>
            </a:extLst>
          </p:cNvPr>
          <p:cNvSpPr>
            <a:spLocks noGrp="1"/>
          </p:cNvSpPr>
          <p:nvPr>
            <p:ph sz="half" idx="10"/>
          </p:nvPr>
        </p:nvSpPr>
        <p:spPr>
          <a:xfrm>
            <a:off x="880835" y="3920215"/>
            <a:ext cx="10553794" cy="2363333"/>
          </a:xfrm>
          <a:prstGeom prst="roundRect">
            <a:avLst/>
          </a:prstGeom>
          <a:ln w="38100">
            <a:solidFill>
              <a:schemeClr val="bg1">
                <a:lumMod val="85000"/>
              </a:schemeClr>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95D4E386-53EA-2684-9772-BCDA69AB946E}"/>
              </a:ext>
            </a:extLst>
          </p:cNvPr>
          <p:cNvSpPr>
            <a:spLocks noGrp="1"/>
          </p:cNvSpPr>
          <p:nvPr>
            <p:ph type="title"/>
          </p:nvPr>
        </p:nvSpPr>
        <p:spPr>
          <a:xfrm>
            <a:off x="839788" y="365126"/>
            <a:ext cx="10515600" cy="823912"/>
          </a:xfrm>
          <a:prstGeom prst="rect">
            <a:avLst/>
          </a:prstGeo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4500480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0" ty="0" sx="80000" sy="8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342900" y="523649"/>
            <a:ext cx="7445829"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342900" y="3003324"/>
            <a:ext cx="744582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descr="Ideas that Work: The Office of Special Education Programs in the United States Department of Education">
            <a:extLst>
              <a:ext uri="{FF2B5EF4-FFF2-40B4-BE49-F238E27FC236}">
                <a16:creationId xmlns:a16="http://schemas.microsoft.com/office/drawing/2014/main" id="{2DFAB88E-82B2-FD73-84DA-DE045E0E61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12233" y="4950405"/>
            <a:ext cx="2208626" cy="1297568"/>
          </a:xfrm>
          <a:prstGeom prst="rect">
            <a:avLst/>
          </a:prstGeom>
        </p:spPr>
      </p:pic>
      <p:pic>
        <p:nvPicPr>
          <p:cNvPr id="10" name="Full RWC Logo" descr="The logo for the Rhonda Weiss Center for Accessible Idea Data">
            <a:extLst>
              <a:ext uri="{FF2B5EF4-FFF2-40B4-BE49-F238E27FC236}">
                <a16:creationId xmlns:a16="http://schemas.microsoft.com/office/drawing/2014/main" id="{E0A3F01B-A38E-DDC6-2097-0C51CE06848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900" y="5359092"/>
            <a:ext cx="4159004" cy="790856"/>
          </a:xfrm>
          <a:prstGeom prst="rect">
            <a:avLst/>
          </a:prstGeom>
        </p:spPr>
      </p:pic>
      <p:grpSp>
        <p:nvGrpSpPr>
          <p:cNvPr id="4" name="Footer">
            <a:extLst>
              <a:ext uri="{FF2B5EF4-FFF2-40B4-BE49-F238E27FC236}">
                <a16:creationId xmlns:a16="http://schemas.microsoft.com/office/drawing/2014/main" id="{1FC600BD-D200-AA8C-73A3-D29E8625BFC5}"/>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3518C1C4-BCF0-4046-102B-B9AA4286047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793909E1-3FE7-BB85-0DE8-DF1768CB7D1C}"/>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DC94725D-5E1F-B92C-9B38-02B74F50B2D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528246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B2E3-D87E-E1DB-A5FC-EA4CB604A2E0}"/>
              </a:ext>
            </a:extLst>
          </p:cNvPr>
          <p:cNvSpPr>
            <a:spLocks noGrp="1"/>
          </p:cNvSpPr>
          <p:nvPr>
            <p:ph type="title"/>
          </p:nvPr>
        </p:nvSpPr>
        <p:spPr>
          <a:xfrm>
            <a:off x="838200" y="556592"/>
            <a:ext cx="10515600" cy="765312"/>
          </a:xfrm>
        </p:spPr>
        <p:txBody>
          <a:bodyPr anchor="ctr">
            <a:normAutofit/>
          </a:bodyPr>
          <a:lstStyle>
            <a:lvl1pPr>
              <a:defRPr sz="2400" b="1">
                <a:solidFill>
                  <a:srgbClr val="1C60A7"/>
                </a:solidFill>
              </a:defRPr>
            </a:lvl1pPr>
          </a:lstStyle>
          <a:p>
            <a:r>
              <a:rPr lang="en-US"/>
              <a:t>Click to edit Master title style</a:t>
            </a:r>
          </a:p>
        </p:txBody>
      </p:sp>
      <p:sp>
        <p:nvSpPr>
          <p:cNvPr id="4" name="Date Placeholder 3">
            <a:extLst>
              <a:ext uri="{FF2B5EF4-FFF2-40B4-BE49-F238E27FC236}">
                <a16:creationId xmlns:a16="http://schemas.microsoft.com/office/drawing/2014/main" id="{A4FDD9F3-3C4C-07D3-ADC4-FFCC929D7D94}"/>
              </a:ext>
            </a:extLst>
          </p:cNvPr>
          <p:cNvSpPr>
            <a:spLocks noGrp="1"/>
          </p:cNvSpPr>
          <p:nvPr>
            <p:ph type="dt" sz="half" idx="10"/>
          </p:nvPr>
        </p:nvSpPr>
        <p:spPr/>
        <p:txBody>
          <a:bodyPr/>
          <a:lstStyle/>
          <a:p>
            <a:fld id="{5CB59F1F-5750-BF41-B7DA-A8A28F87E693}" type="datetimeFigureOut">
              <a:rPr lang="en-US" smtClean="0"/>
              <a:t>2/22/2024</a:t>
            </a:fld>
            <a:endParaRPr lang="en-US"/>
          </a:p>
        </p:txBody>
      </p:sp>
      <p:sp>
        <p:nvSpPr>
          <p:cNvPr id="5" name="Footer Placeholder 4">
            <a:extLst>
              <a:ext uri="{FF2B5EF4-FFF2-40B4-BE49-F238E27FC236}">
                <a16:creationId xmlns:a16="http://schemas.microsoft.com/office/drawing/2014/main" id="{19425E8F-1122-8E48-8579-1B8F9CFAE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A67B0-6141-7D0E-003A-A666642337A2}"/>
              </a:ext>
            </a:extLst>
          </p:cNvPr>
          <p:cNvSpPr>
            <a:spLocks noGrp="1"/>
          </p:cNvSpPr>
          <p:nvPr>
            <p:ph type="sldNum" sz="quarter" idx="12"/>
          </p:nvPr>
        </p:nvSpPr>
        <p:spPr/>
        <p:txBody>
          <a:bodyPr/>
          <a:lstStyle/>
          <a:p>
            <a:fld id="{33959496-78A6-E748-A683-77F442F0AA80}" type="slidenum">
              <a:rPr lang="en-US" smtClean="0"/>
              <a:t>‹#›</a:t>
            </a:fld>
            <a:endParaRPr lang="en-US"/>
          </a:p>
        </p:txBody>
      </p:sp>
      <p:sp>
        <p:nvSpPr>
          <p:cNvPr id="8" name="Content Placeholder 7">
            <a:extLst>
              <a:ext uri="{FF2B5EF4-FFF2-40B4-BE49-F238E27FC236}">
                <a16:creationId xmlns:a16="http://schemas.microsoft.com/office/drawing/2014/main" id="{C785A4C9-F45B-7A90-F78E-E31F9A31476F}"/>
              </a:ext>
            </a:extLst>
          </p:cNvPr>
          <p:cNvSpPr>
            <a:spLocks noGrp="1"/>
          </p:cNvSpPr>
          <p:nvPr>
            <p:ph sz="quarter" idx="13"/>
          </p:nvPr>
        </p:nvSpPr>
        <p:spPr>
          <a:xfrm>
            <a:off x="838200" y="1620078"/>
            <a:ext cx="10515600" cy="4552122"/>
          </a:xfrm>
        </p:spPr>
        <p:txBody>
          <a:bodyPr anchor="ctr">
            <a:noAutofit/>
          </a:bodyPr>
          <a:lstStyle>
            <a:lvl1pPr marL="0" indent="0">
              <a:buNone/>
              <a:defRPr sz="5400" b="1">
                <a:solidFill>
                  <a:srgbClr val="0E294C"/>
                </a:solidFill>
              </a:defRPr>
            </a:lvl1pPr>
            <a:lvl2pPr marL="457200" indent="0">
              <a:buNone/>
              <a:defRPr sz="4800" b="1"/>
            </a:lvl2pPr>
            <a:lvl3pPr marL="914400" indent="0">
              <a:buNone/>
              <a:defRPr sz="4400" b="1"/>
            </a:lvl3pPr>
            <a:lvl4pPr marL="1371600" indent="0">
              <a:buNone/>
              <a:defRPr sz="4000" b="1"/>
            </a:lvl4pPr>
            <a:lvl5pPr marL="1828800" indent="0">
              <a:buNone/>
              <a:defRPr sz="4000" b="1"/>
            </a:lvl5pPr>
          </a:lstStyle>
          <a:p>
            <a:pPr lvl="0"/>
            <a:r>
              <a:rPr lang="en-US"/>
              <a:t>Click to edit Master text styles</a:t>
            </a:r>
          </a:p>
        </p:txBody>
      </p:sp>
    </p:spTree>
    <p:extLst>
      <p:ext uri="{BB962C8B-B14F-4D97-AF65-F5344CB8AC3E}">
        <p14:creationId xmlns:p14="http://schemas.microsoft.com/office/powerpoint/2010/main" val="4119811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Agenda Title</a:t>
            </a:r>
          </a:p>
        </p:txBody>
      </p:sp>
      <p:sp>
        <p:nvSpPr>
          <p:cNvPr id="8" name="Text Placeholder 2">
            <a:extLst>
              <a:ext uri="{FF2B5EF4-FFF2-40B4-BE49-F238E27FC236}">
                <a16:creationId xmlns:a16="http://schemas.microsoft.com/office/drawing/2014/main" id="{055F2EA6-E110-020F-13F9-D473F00AC202}"/>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1856461" y="1693561"/>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1858219" y="2102422"/>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1" name="Text Placeholder 2">
            <a:extLst>
              <a:ext uri="{FF2B5EF4-FFF2-40B4-BE49-F238E27FC236}">
                <a16:creationId xmlns:a16="http://schemas.microsoft.com/office/drawing/2014/main" id="{45765C03-423E-5A3C-E79C-30902A4ECEBE}"/>
              </a:ext>
            </a:extLst>
          </p:cNvPr>
          <p:cNvSpPr>
            <a:spLocks noGrp="1"/>
          </p:cNvSpPr>
          <p:nvPr>
            <p:ph type="body" idx="13"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2" name="Text Placeholder 2">
            <a:extLst>
              <a:ext uri="{FF2B5EF4-FFF2-40B4-BE49-F238E27FC236}">
                <a16:creationId xmlns:a16="http://schemas.microsoft.com/office/drawing/2014/main" id="{5E0E9A6E-EDCE-F2C0-DF5E-5EA9CF009861}"/>
              </a:ext>
            </a:extLst>
          </p:cNvPr>
          <p:cNvSpPr>
            <a:spLocks noGrp="1"/>
          </p:cNvSpPr>
          <p:nvPr>
            <p:ph type="body" idx="14" hasCustomPrompt="1"/>
          </p:nvPr>
        </p:nvSpPr>
        <p:spPr>
          <a:xfrm>
            <a:off x="1856461" y="2623489"/>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3" name="Text Placeholder 2">
            <a:extLst>
              <a:ext uri="{FF2B5EF4-FFF2-40B4-BE49-F238E27FC236}">
                <a16:creationId xmlns:a16="http://schemas.microsoft.com/office/drawing/2014/main" id="{A5FDF07E-F4F2-27E9-A92B-BFC100378AB8}"/>
              </a:ext>
            </a:extLst>
          </p:cNvPr>
          <p:cNvSpPr>
            <a:spLocks noGrp="1"/>
          </p:cNvSpPr>
          <p:nvPr>
            <p:ph type="body" idx="15" hasCustomPrompt="1"/>
          </p:nvPr>
        </p:nvSpPr>
        <p:spPr>
          <a:xfrm>
            <a:off x="1858219" y="3032350"/>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4" name="Text Placeholder 2">
            <a:extLst>
              <a:ext uri="{FF2B5EF4-FFF2-40B4-BE49-F238E27FC236}">
                <a16:creationId xmlns:a16="http://schemas.microsoft.com/office/drawing/2014/main" id="{71D6C68A-664B-2C00-8A65-8E6BC64315DE}"/>
              </a:ext>
            </a:extLst>
          </p:cNvPr>
          <p:cNvSpPr>
            <a:spLocks noGrp="1"/>
          </p:cNvSpPr>
          <p:nvPr>
            <p:ph type="body" idx="16"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5" name="Text Placeholder 2">
            <a:extLst>
              <a:ext uri="{FF2B5EF4-FFF2-40B4-BE49-F238E27FC236}">
                <a16:creationId xmlns:a16="http://schemas.microsoft.com/office/drawing/2014/main" id="{674E3E29-C4F2-BE85-37C0-6E0F240FB5F1}"/>
              </a:ext>
            </a:extLst>
          </p:cNvPr>
          <p:cNvSpPr>
            <a:spLocks noGrp="1"/>
          </p:cNvSpPr>
          <p:nvPr>
            <p:ph type="body" idx="17" hasCustomPrompt="1"/>
          </p:nvPr>
        </p:nvSpPr>
        <p:spPr>
          <a:xfrm>
            <a:off x="1862154" y="3569628"/>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6" name="Text Placeholder 2">
            <a:extLst>
              <a:ext uri="{FF2B5EF4-FFF2-40B4-BE49-F238E27FC236}">
                <a16:creationId xmlns:a16="http://schemas.microsoft.com/office/drawing/2014/main" id="{CFEA3A32-3865-AA5E-0C70-AF9DF7061DC2}"/>
              </a:ext>
            </a:extLst>
          </p:cNvPr>
          <p:cNvSpPr>
            <a:spLocks noGrp="1"/>
          </p:cNvSpPr>
          <p:nvPr>
            <p:ph type="body" idx="18" hasCustomPrompt="1"/>
          </p:nvPr>
        </p:nvSpPr>
        <p:spPr>
          <a:xfrm>
            <a:off x="1863912" y="3978489"/>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17" name="Text Placeholder 2">
            <a:extLst>
              <a:ext uri="{FF2B5EF4-FFF2-40B4-BE49-F238E27FC236}">
                <a16:creationId xmlns:a16="http://schemas.microsoft.com/office/drawing/2014/main" id="{F61729BA-E984-8D2D-EEE6-1E0E05DEDD8F}"/>
              </a:ext>
            </a:extLst>
          </p:cNvPr>
          <p:cNvSpPr>
            <a:spLocks noGrp="1"/>
          </p:cNvSpPr>
          <p:nvPr>
            <p:ph type="body" idx="19"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72414AFC-95BB-AD06-1ACA-D9F1FEC3EB66}"/>
              </a:ext>
            </a:extLst>
          </p:cNvPr>
          <p:cNvSpPr>
            <a:spLocks noGrp="1"/>
          </p:cNvSpPr>
          <p:nvPr>
            <p:ph type="body" idx="20" hasCustomPrompt="1"/>
          </p:nvPr>
        </p:nvSpPr>
        <p:spPr>
          <a:xfrm>
            <a:off x="1862154" y="4499556"/>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19" name="Text Placeholder 2">
            <a:extLst>
              <a:ext uri="{FF2B5EF4-FFF2-40B4-BE49-F238E27FC236}">
                <a16:creationId xmlns:a16="http://schemas.microsoft.com/office/drawing/2014/main" id="{724B312C-5347-398D-7C64-E6A48A584611}"/>
              </a:ext>
            </a:extLst>
          </p:cNvPr>
          <p:cNvSpPr>
            <a:spLocks noGrp="1"/>
          </p:cNvSpPr>
          <p:nvPr>
            <p:ph type="body" idx="21" hasCustomPrompt="1"/>
          </p:nvPr>
        </p:nvSpPr>
        <p:spPr>
          <a:xfrm>
            <a:off x="1863912" y="4908417"/>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23" name="Text Placeholder 2">
            <a:extLst>
              <a:ext uri="{FF2B5EF4-FFF2-40B4-BE49-F238E27FC236}">
                <a16:creationId xmlns:a16="http://schemas.microsoft.com/office/drawing/2014/main" id="{386BCEB2-9A26-A645-D668-455A2BA8FA15}"/>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C7E5D955-A787-85D7-C7F4-EBD1AE0B28E1}"/>
              </a:ext>
            </a:extLst>
          </p:cNvPr>
          <p:cNvSpPr>
            <a:spLocks noGrp="1"/>
          </p:cNvSpPr>
          <p:nvPr>
            <p:ph type="body" idx="26" hasCustomPrompt="1"/>
          </p:nvPr>
        </p:nvSpPr>
        <p:spPr>
          <a:xfrm>
            <a:off x="1857672" y="5437092"/>
            <a:ext cx="4188486" cy="399050"/>
          </a:xfrm>
        </p:spPr>
        <p:txBody>
          <a:bodyPr anchor="t">
            <a:noAutofit/>
          </a:bodyPr>
          <a:lstStyle>
            <a:lvl1pPr marL="0" indent="0" algn="l">
              <a:buNone/>
              <a:defRPr sz="2000" b="1" i="0">
                <a:latin typeface="Public Sans Semi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25" name="Text Placeholder 2">
            <a:extLst>
              <a:ext uri="{FF2B5EF4-FFF2-40B4-BE49-F238E27FC236}">
                <a16:creationId xmlns:a16="http://schemas.microsoft.com/office/drawing/2014/main" id="{516420F2-3758-93A1-0F78-F78C5B3BE63E}"/>
              </a:ext>
            </a:extLst>
          </p:cNvPr>
          <p:cNvSpPr>
            <a:spLocks noGrp="1"/>
          </p:cNvSpPr>
          <p:nvPr>
            <p:ph type="body" idx="27" hasCustomPrompt="1"/>
          </p:nvPr>
        </p:nvSpPr>
        <p:spPr>
          <a:xfrm>
            <a:off x="1859430" y="5845953"/>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grpSp>
        <p:nvGrpSpPr>
          <p:cNvPr id="3" name="Footer">
            <a:extLst>
              <a:ext uri="{FF2B5EF4-FFF2-40B4-BE49-F238E27FC236}">
                <a16:creationId xmlns:a16="http://schemas.microsoft.com/office/drawing/2014/main" id="{1FF37346-F899-1ACB-B798-5008885BD9A8}"/>
              </a:ext>
            </a:extLst>
          </p:cNvPr>
          <p:cNvGrpSpPr/>
          <p:nvPr userDrawn="1"/>
        </p:nvGrpSpPr>
        <p:grpSpPr>
          <a:xfrm>
            <a:off x="0" y="6386635"/>
            <a:ext cx="12192000" cy="471365"/>
            <a:chOff x="0" y="6386635"/>
            <a:chExt cx="12192000" cy="471365"/>
          </a:xfrm>
        </p:grpSpPr>
        <p:sp>
          <p:nvSpPr>
            <p:cNvPr id="4" name="Background shape">
              <a:extLst>
                <a:ext uri="{FF2B5EF4-FFF2-40B4-BE49-F238E27FC236}">
                  <a16:creationId xmlns:a16="http://schemas.microsoft.com/office/drawing/2014/main" id="{BFF753B5-E11D-9B41-F2EE-36D2375D3800}"/>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43F108DB-32AD-78A8-274F-DE6B9464084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22" name="Slide Number">
            <a:extLst>
              <a:ext uri="{FF2B5EF4-FFF2-40B4-BE49-F238E27FC236}">
                <a16:creationId xmlns:a16="http://schemas.microsoft.com/office/drawing/2014/main" id="{BD51DDFD-04C4-447F-E6CF-3733C4790C60}"/>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689553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icture Placeholder 44">
            <a:extLst>
              <a:ext uri="{FF2B5EF4-FFF2-40B4-BE49-F238E27FC236}">
                <a16:creationId xmlns:a16="http://schemas.microsoft.com/office/drawing/2014/main" id="{319D464D-E393-AD76-7583-82B19303DC7C}"/>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47650" ty="-234950" sx="69000" sy="71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4" name="Title 1">
            <a:extLst>
              <a:ext uri="{FF2B5EF4-FFF2-40B4-BE49-F238E27FC236}">
                <a16:creationId xmlns:a16="http://schemas.microsoft.com/office/drawing/2014/main" id="{1CD2BEA4-1AD5-39EE-CA18-EE034E47279C}"/>
              </a:ext>
            </a:extLst>
          </p:cNvPr>
          <p:cNvSpPr>
            <a:spLocks noGrp="1"/>
          </p:cNvSpPr>
          <p:nvPr>
            <p:ph type="title" hasCustomPrompt="1"/>
          </p:nvPr>
        </p:nvSpPr>
        <p:spPr>
          <a:xfrm>
            <a:off x="838201" y="365125"/>
            <a:ext cx="7089912" cy="1325563"/>
          </a:xfrm>
        </p:spPr>
        <p:txBody>
          <a:bodyPr/>
          <a:lstStyle>
            <a:lvl1pPr>
              <a:defRPr/>
            </a:lvl1pPr>
          </a:lstStyle>
          <a:p>
            <a:r>
              <a:rPr lang="en-US"/>
              <a:t>Agenda Title</a:t>
            </a:r>
          </a:p>
        </p:txBody>
      </p:sp>
      <p:sp>
        <p:nvSpPr>
          <p:cNvPr id="5" name="Text Placeholder 2">
            <a:extLst>
              <a:ext uri="{FF2B5EF4-FFF2-40B4-BE49-F238E27FC236}">
                <a16:creationId xmlns:a16="http://schemas.microsoft.com/office/drawing/2014/main" id="{280C899F-097C-66A4-E02B-9EEDE01FD875}"/>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 name="Text Placeholder 2">
            <a:extLst>
              <a:ext uri="{FF2B5EF4-FFF2-40B4-BE49-F238E27FC236}">
                <a16:creationId xmlns:a16="http://schemas.microsoft.com/office/drawing/2014/main" id="{6711691A-1652-1C29-5DE8-B42B18B20742}"/>
              </a:ext>
            </a:extLst>
          </p:cNvPr>
          <p:cNvSpPr>
            <a:spLocks noGrp="1"/>
          </p:cNvSpPr>
          <p:nvPr>
            <p:ph type="body" idx="11" hasCustomPrompt="1"/>
          </p:nvPr>
        </p:nvSpPr>
        <p:spPr>
          <a:xfrm>
            <a:off x="1856460" y="1693561"/>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8" name="Text Placeholder 2">
            <a:extLst>
              <a:ext uri="{FF2B5EF4-FFF2-40B4-BE49-F238E27FC236}">
                <a16:creationId xmlns:a16="http://schemas.microsoft.com/office/drawing/2014/main" id="{CF5E554E-3D27-38CC-9342-045F6EE1D2BE}"/>
              </a:ext>
            </a:extLst>
          </p:cNvPr>
          <p:cNvSpPr>
            <a:spLocks noGrp="1"/>
          </p:cNvSpPr>
          <p:nvPr>
            <p:ph type="body" idx="12" hasCustomPrompt="1"/>
          </p:nvPr>
        </p:nvSpPr>
        <p:spPr>
          <a:xfrm>
            <a:off x="1858218" y="2102422"/>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9" name="Text Placeholder 2">
            <a:extLst>
              <a:ext uri="{FF2B5EF4-FFF2-40B4-BE49-F238E27FC236}">
                <a16:creationId xmlns:a16="http://schemas.microsoft.com/office/drawing/2014/main" id="{DA21D7DA-F8C0-E12D-8C04-CB43450A4436}"/>
              </a:ext>
            </a:extLst>
          </p:cNvPr>
          <p:cNvSpPr>
            <a:spLocks noGrp="1"/>
          </p:cNvSpPr>
          <p:nvPr>
            <p:ph type="body" idx="14"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0" name="Text Placeholder 2">
            <a:extLst>
              <a:ext uri="{FF2B5EF4-FFF2-40B4-BE49-F238E27FC236}">
                <a16:creationId xmlns:a16="http://schemas.microsoft.com/office/drawing/2014/main" id="{DBEA5E6D-CBF9-A425-21EB-3A567217904F}"/>
              </a:ext>
            </a:extLst>
          </p:cNvPr>
          <p:cNvSpPr>
            <a:spLocks noGrp="1"/>
          </p:cNvSpPr>
          <p:nvPr>
            <p:ph type="body" idx="15" hasCustomPrompt="1"/>
          </p:nvPr>
        </p:nvSpPr>
        <p:spPr>
          <a:xfrm>
            <a:off x="1856460" y="2623489"/>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56" name="Text Placeholder 2">
            <a:extLst>
              <a:ext uri="{FF2B5EF4-FFF2-40B4-BE49-F238E27FC236}">
                <a16:creationId xmlns:a16="http://schemas.microsoft.com/office/drawing/2014/main" id="{0366EA7A-9885-DE91-1D62-EEAF555869CB}"/>
              </a:ext>
            </a:extLst>
          </p:cNvPr>
          <p:cNvSpPr>
            <a:spLocks noGrp="1"/>
          </p:cNvSpPr>
          <p:nvPr>
            <p:ph type="body" idx="16" hasCustomPrompt="1"/>
          </p:nvPr>
        </p:nvSpPr>
        <p:spPr>
          <a:xfrm>
            <a:off x="1858218" y="3032350"/>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57" name="Text Placeholder 2">
            <a:extLst>
              <a:ext uri="{FF2B5EF4-FFF2-40B4-BE49-F238E27FC236}">
                <a16:creationId xmlns:a16="http://schemas.microsoft.com/office/drawing/2014/main" id="{980B677F-E4B5-52A9-D5C0-FAB487DA3FD8}"/>
              </a:ext>
            </a:extLst>
          </p:cNvPr>
          <p:cNvSpPr>
            <a:spLocks noGrp="1"/>
          </p:cNvSpPr>
          <p:nvPr>
            <p:ph type="body" idx="17"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0" name="Text Placeholder 2">
            <a:extLst>
              <a:ext uri="{FF2B5EF4-FFF2-40B4-BE49-F238E27FC236}">
                <a16:creationId xmlns:a16="http://schemas.microsoft.com/office/drawing/2014/main" id="{2BDAD902-FA6C-A43A-1762-49A90D40A4A1}"/>
              </a:ext>
            </a:extLst>
          </p:cNvPr>
          <p:cNvSpPr>
            <a:spLocks noGrp="1"/>
          </p:cNvSpPr>
          <p:nvPr>
            <p:ph type="body" idx="18" hasCustomPrompt="1"/>
          </p:nvPr>
        </p:nvSpPr>
        <p:spPr>
          <a:xfrm>
            <a:off x="1862153" y="3569628"/>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1" name="Text Placeholder 2">
            <a:extLst>
              <a:ext uri="{FF2B5EF4-FFF2-40B4-BE49-F238E27FC236}">
                <a16:creationId xmlns:a16="http://schemas.microsoft.com/office/drawing/2014/main" id="{6C6132EB-3881-796A-591D-EB1F20565129}"/>
              </a:ext>
            </a:extLst>
          </p:cNvPr>
          <p:cNvSpPr>
            <a:spLocks noGrp="1"/>
          </p:cNvSpPr>
          <p:nvPr>
            <p:ph type="body" idx="19" hasCustomPrompt="1"/>
          </p:nvPr>
        </p:nvSpPr>
        <p:spPr>
          <a:xfrm>
            <a:off x="1863911" y="3978489"/>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2" name="Text Placeholder 2">
            <a:extLst>
              <a:ext uri="{FF2B5EF4-FFF2-40B4-BE49-F238E27FC236}">
                <a16:creationId xmlns:a16="http://schemas.microsoft.com/office/drawing/2014/main" id="{41CDFBF4-B1A4-270A-7405-CA737A0BA5EE}"/>
              </a:ext>
            </a:extLst>
          </p:cNvPr>
          <p:cNvSpPr>
            <a:spLocks noGrp="1"/>
          </p:cNvSpPr>
          <p:nvPr>
            <p:ph type="body" idx="20"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3" name="Text Placeholder 2">
            <a:extLst>
              <a:ext uri="{FF2B5EF4-FFF2-40B4-BE49-F238E27FC236}">
                <a16:creationId xmlns:a16="http://schemas.microsoft.com/office/drawing/2014/main" id="{B6C33D71-281B-A0B8-BF20-50C7FE86845C}"/>
              </a:ext>
            </a:extLst>
          </p:cNvPr>
          <p:cNvSpPr>
            <a:spLocks noGrp="1"/>
          </p:cNvSpPr>
          <p:nvPr>
            <p:ph type="body" idx="21" hasCustomPrompt="1"/>
          </p:nvPr>
        </p:nvSpPr>
        <p:spPr>
          <a:xfrm>
            <a:off x="1862153" y="4499556"/>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4" name="Text Placeholder 2">
            <a:extLst>
              <a:ext uri="{FF2B5EF4-FFF2-40B4-BE49-F238E27FC236}">
                <a16:creationId xmlns:a16="http://schemas.microsoft.com/office/drawing/2014/main" id="{B415E85E-CE98-E36D-0AAA-8F1F118600F2}"/>
              </a:ext>
            </a:extLst>
          </p:cNvPr>
          <p:cNvSpPr>
            <a:spLocks noGrp="1"/>
          </p:cNvSpPr>
          <p:nvPr>
            <p:ph type="body" idx="22" hasCustomPrompt="1"/>
          </p:nvPr>
        </p:nvSpPr>
        <p:spPr>
          <a:xfrm>
            <a:off x="1863911" y="4908417"/>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5" name="Text Placeholder 2">
            <a:extLst>
              <a:ext uri="{FF2B5EF4-FFF2-40B4-BE49-F238E27FC236}">
                <a16:creationId xmlns:a16="http://schemas.microsoft.com/office/drawing/2014/main" id="{9FBF8C0A-6383-E53B-B777-7760A126B2A9}"/>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6" name="Text Placeholder 2">
            <a:extLst>
              <a:ext uri="{FF2B5EF4-FFF2-40B4-BE49-F238E27FC236}">
                <a16:creationId xmlns:a16="http://schemas.microsoft.com/office/drawing/2014/main" id="{9B1618AB-A207-8EAC-320C-06A25C28E384}"/>
              </a:ext>
            </a:extLst>
          </p:cNvPr>
          <p:cNvSpPr>
            <a:spLocks noGrp="1"/>
          </p:cNvSpPr>
          <p:nvPr>
            <p:ph type="body" idx="26" hasCustomPrompt="1"/>
          </p:nvPr>
        </p:nvSpPr>
        <p:spPr>
          <a:xfrm>
            <a:off x="1857671" y="5437092"/>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7" name="Text Placeholder 2">
            <a:extLst>
              <a:ext uri="{FF2B5EF4-FFF2-40B4-BE49-F238E27FC236}">
                <a16:creationId xmlns:a16="http://schemas.microsoft.com/office/drawing/2014/main" id="{E5B9E471-452B-4136-8CE1-F1B446469435}"/>
              </a:ext>
            </a:extLst>
          </p:cNvPr>
          <p:cNvSpPr>
            <a:spLocks noGrp="1"/>
          </p:cNvSpPr>
          <p:nvPr>
            <p:ph type="body" idx="27" hasCustomPrompt="1"/>
          </p:nvPr>
        </p:nvSpPr>
        <p:spPr>
          <a:xfrm>
            <a:off x="1859429" y="5845953"/>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grpSp>
        <p:nvGrpSpPr>
          <p:cNvPr id="2" name="Footer">
            <a:extLst>
              <a:ext uri="{FF2B5EF4-FFF2-40B4-BE49-F238E27FC236}">
                <a16:creationId xmlns:a16="http://schemas.microsoft.com/office/drawing/2014/main" id="{8C8798DF-F310-07B2-2427-6D4EAB1918CA}"/>
              </a:ext>
            </a:extLst>
          </p:cNvPr>
          <p:cNvGrpSpPr/>
          <p:nvPr userDrawn="1"/>
        </p:nvGrpSpPr>
        <p:grpSpPr>
          <a:xfrm>
            <a:off x="0" y="6386635"/>
            <a:ext cx="12192000" cy="471365"/>
            <a:chOff x="0" y="6386635"/>
            <a:chExt cx="12192000" cy="471365"/>
          </a:xfrm>
        </p:grpSpPr>
        <p:sp>
          <p:nvSpPr>
            <p:cNvPr id="3" name="Background shape">
              <a:extLst>
                <a:ext uri="{FF2B5EF4-FFF2-40B4-BE49-F238E27FC236}">
                  <a16:creationId xmlns:a16="http://schemas.microsoft.com/office/drawing/2014/main" id="{D30589E8-F17B-652C-4025-394574B81556}"/>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1" name="Slide Number">
              <a:extLst>
                <a:ext uri="{FF2B5EF4-FFF2-40B4-BE49-F238E27FC236}">
                  <a16:creationId xmlns:a16="http://schemas.microsoft.com/office/drawing/2014/main" id="{C73AD3C5-4C6E-5B5A-7A4D-B6714CD7041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4" name="Rhonda Weiss Center logo" descr="Rhonda Weiss Center for Accessible Idea Data">
              <a:extLst>
                <a:ext uri="{FF2B5EF4-FFF2-40B4-BE49-F238E27FC236}">
                  <a16:creationId xmlns:a16="http://schemas.microsoft.com/office/drawing/2014/main" id="{ACE8BA58-A300-8894-0922-C8484A81EC17}"/>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371742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D2BEA4-1AD5-39EE-CA18-EE034E47279C}"/>
              </a:ext>
            </a:extLst>
          </p:cNvPr>
          <p:cNvSpPr>
            <a:spLocks noGrp="1"/>
          </p:cNvSpPr>
          <p:nvPr>
            <p:ph type="title" hasCustomPrompt="1"/>
          </p:nvPr>
        </p:nvSpPr>
        <p:spPr>
          <a:xfrm>
            <a:off x="839958" y="3354"/>
            <a:ext cx="7089912" cy="977563"/>
          </a:xfrm>
        </p:spPr>
        <p:txBody>
          <a:bodyPr/>
          <a:lstStyle>
            <a:lvl1pPr>
              <a:defRPr/>
            </a:lvl1pPr>
          </a:lstStyle>
          <a:p>
            <a:r>
              <a:rPr lang="en-US"/>
              <a:t>Agenda Title</a:t>
            </a:r>
          </a:p>
        </p:txBody>
      </p:sp>
      <p:sp>
        <p:nvSpPr>
          <p:cNvPr id="5" name="Text Placeholder 2">
            <a:extLst>
              <a:ext uri="{FF2B5EF4-FFF2-40B4-BE49-F238E27FC236}">
                <a16:creationId xmlns:a16="http://schemas.microsoft.com/office/drawing/2014/main" id="{280C899F-097C-66A4-E02B-9EEDE01FD875}"/>
              </a:ext>
            </a:extLst>
          </p:cNvPr>
          <p:cNvSpPr>
            <a:spLocks noGrp="1"/>
          </p:cNvSpPr>
          <p:nvPr>
            <p:ph type="body" idx="1" hasCustomPrompt="1"/>
          </p:nvPr>
        </p:nvSpPr>
        <p:spPr>
          <a:xfrm>
            <a:off x="987005" y="117796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 name="Text Placeholder 2">
            <a:extLst>
              <a:ext uri="{FF2B5EF4-FFF2-40B4-BE49-F238E27FC236}">
                <a16:creationId xmlns:a16="http://schemas.microsoft.com/office/drawing/2014/main" id="{6711691A-1652-1C29-5DE8-B42B18B20742}"/>
              </a:ext>
            </a:extLst>
          </p:cNvPr>
          <p:cNvSpPr>
            <a:spLocks noGrp="1"/>
          </p:cNvSpPr>
          <p:nvPr>
            <p:ph type="body" idx="11" hasCustomPrompt="1"/>
          </p:nvPr>
        </p:nvSpPr>
        <p:spPr>
          <a:xfrm>
            <a:off x="1856460" y="1142021"/>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8" name="Text Placeholder 2">
            <a:extLst>
              <a:ext uri="{FF2B5EF4-FFF2-40B4-BE49-F238E27FC236}">
                <a16:creationId xmlns:a16="http://schemas.microsoft.com/office/drawing/2014/main" id="{CF5E554E-3D27-38CC-9342-045F6EE1D2BE}"/>
              </a:ext>
            </a:extLst>
          </p:cNvPr>
          <p:cNvSpPr>
            <a:spLocks noGrp="1"/>
          </p:cNvSpPr>
          <p:nvPr>
            <p:ph type="body" idx="12" hasCustomPrompt="1"/>
          </p:nvPr>
        </p:nvSpPr>
        <p:spPr>
          <a:xfrm>
            <a:off x="1858218" y="1550882"/>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9" name="Text Placeholder 2">
            <a:extLst>
              <a:ext uri="{FF2B5EF4-FFF2-40B4-BE49-F238E27FC236}">
                <a16:creationId xmlns:a16="http://schemas.microsoft.com/office/drawing/2014/main" id="{DA21D7DA-F8C0-E12D-8C04-CB43450A4436}"/>
              </a:ext>
            </a:extLst>
          </p:cNvPr>
          <p:cNvSpPr>
            <a:spLocks noGrp="1"/>
          </p:cNvSpPr>
          <p:nvPr>
            <p:ph type="body" idx="14" hasCustomPrompt="1"/>
          </p:nvPr>
        </p:nvSpPr>
        <p:spPr>
          <a:xfrm>
            <a:off x="987005" y="210789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0" name="Text Placeholder 2">
            <a:extLst>
              <a:ext uri="{FF2B5EF4-FFF2-40B4-BE49-F238E27FC236}">
                <a16:creationId xmlns:a16="http://schemas.microsoft.com/office/drawing/2014/main" id="{DBEA5E6D-CBF9-A425-21EB-3A567217904F}"/>
              </a:ext>
            </a:extLst>
          </p:cNvPr>
          <p:cNvSpPr>
            <a:spLocks noGrp="1"/>
          </p:cNvSpPr>
          <p:nvPr>
            <p:ph type="body" idx="15" hasCustomPrompt="1"/>
          </p:nvPr>
        </p:nvSpPr>
        <p:spPr>
          <a:xfrm>
            <a:off x="1856460" y="2071949"/>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56" name="Text Placeholder 2">
            <a:extLst>
              <a:ext uri="{FF2B5EF4-FFF2-40B4-BE49-F238E27FC236}">
                <a16:creationId xmlns:a16="http://schemas.microsoft.com/office/drawing/2014/main" id="{0366EA7A-9885-DE91-1D62-EEAF555869CB}"/>
              </a:ext>
            </a:extLst>
          </p:cNvPr>
          <p:cNvSpPr>
            <a:spLocks noGrp="1"/>
          </p:cNvSpPr>
          <p:nvPr>
            <p:ph type="body" idx="16" hasCustomPrompt="1"/>
          </p:nvPr>
        </p:nvSpPr>
        <p:spPr>
          <a:xfrm>
            <a:off x="1858218" y="2480810"/>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57" name="Text Placeholder 2">
            <a:extLst>
              <a:ext uri="{FF2B5EF4-FFF2-40B4-BE49-F238E27FC236}">
                <a16:creationId xmlns:a16="http://schemas.microsoft.com/office/drawing/2014/main" id="{980B677F-E4B5-52A9-D5C0-FAB487DA3FD8}"/>
              </a:ext>
            </a:extLst>
          </p:cNvPr>
          <p:cNvSpPr>
            <a:spLocks noGrp="1"/>
          </p:cNvSpPr>
          <p:nvPr>
            <p:ph type="body" idx="17" hasCustomPrompt="1"/>
          </p:nvPr>
        </p:nvSpPr>
        <p:spPr>
          <a:xfrm>
            <a:off x="992698" y="305403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0" name="Text Placeholder 2">
            <a:extLst>
              <a:ext uri="{FF2B5EF4-FFF2-40B4-BE49-F238E27FC236}">
                <a16:creationId xmlns:a16="http://schemas.microsoft.com/office/drawing/2014/main" id="{2BDAD902-FA6C-A43A-1762-49A90D40A4A1}"/>
              </a:ext>
            </a:extLst>
          </p:cNvPr>
          <p:cNvSpPr>
            <a:spLocks noGrp="1"/>
          </p:cNvSpPr>
          <p:nvPr>
            <p:ph type="body" idx="18" hasCustomPrompt="1"/>
          </p:nvPr>
        </p:nvSpPr>
        <p:spPr>
          <a:xfrm>
            <a:off x="1862153" y="3018088"/>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1" name="Text Placeholder 2">
            <a:extLst>
              <a:ext uri="{FF2B5EF4-FFF2-40B4-BE49-F238E27FC236}">
                <a16:creationId xmlns:a16="http://schemas.microsoft.com/office/drawing/2014/main" id="{6C6132EB-3881-796A-591D-EB1F20565129}"/>
              </a:ext>
            </a:extLst>
          </p:cNvPr>
          <p:cNvSpPr>
            <a:spLocks noGrp="1"/>
          </p:cNvSpPr>
          <p:nvPr>
            <p:ph type="body" idx="19" hasCustomPrompt="1"/>
          </p:nvPr>
        </p:nvSpPr>
        <p:spPr>
          <a:xfrm>
            <a:off x="1863911" y="3426949"/>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2" name="Text Placeholder 2">
            <a:extLst>
              <a:ext uri="{FF2B5EF4-FFF2-40B4-BE49-F238E27FC236}">
                <a16:creationId xmlns:a16="http://schemas.microsoft.com/office/drawing/2014/main" id="{41CDFBF4-B1A4-270A-7405-CA737A0BA5EE}"/>
              </a:ext>
            </a:extLst>
          </p:cNvPr>
          <p:cNvSpPr>
            <a:spLocks noGrp="1"/>
          </p:cNvSpPr>
          <p:nvPr>
            <p:ph type="body" idx="20" hasCustomPrompt="1"/>
          </p:nvPr>
        </p:nvSpPr>
        <p:spPr>
          <a:xfrm>
            <a:off x="992698" y="398396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3" name="Text Placeholder 2">
            <a:extLst>
              <a:ext uri="{FF2B5EF4-FFF2-40B4-BE49-F238E27FC236}">
                <a16:creationId xmlns:a16="http://schemas.microsoft.com/office/drawing/2014/main" id="{B6C33D71-281B-A0B8-BF20-50C7FE86845C}"/>
              </a:ext>
            </a:extLst>
          </p:cNvPr>
          <p:cNvSpPr>
            <a:spLocks noGrp="1"/>
          </p:cNvSpPr>
          <p:nvPr>
            <p:ph type="body" idx="21" hasCustomPrompt="1"/>
          </p:nvPr>
        </p:nvSpPr>
        <p:spPr>
          <a:xfrm>
            <a:off x="1862153" y="3948016"/>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4" name="Text Placeholder 2">
            <a:extLst>
              <a:ext uri="{FF2B5EF4-FFF2-40B4-BE49-F238E27FC236}">
                <a16:creationId xmlns:a16="http://schemas.microsoft.com/office/drawing/2014/main" id="{B415E85E-CE98-E36D-0AAA-8F1F118600F2}"/>
              </a:ext>
            </a:extLst>
          </p:cNvPr>
          <p:cNvSpPr>
            <a:spLocks noGrp="1"/>
          </p:cNvSpPr>
          <p:nvPr>
            <p:ph type="body" idx="22" hasCustomPrompt="1"/>
          </p:nvPr>
        </p:nvSpPr>
        <p:spPr>
          <a:xfrm>
            <a:off x="1863911" y="4356877"/>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5" name="Text Placeholder 2">
            <a:extLst>
              <a:ext uri="{FF2B5EF4-FFF2-40B4-BE49-F238E27FC236}">
                <a16:creationId xmlns:a16="http://schemas.microsoft.com/office/drawing/2014/main" id="{9FBF8C0A-6383-E53B-B777-7760A126B2A9}"/>
              </a:ext>
            </a:extLst>
          </p:cNvPr>
          <p:cNvSpPr>
            <a:spLocks noGrp="1"/>
          </p:cNvSpPr>
          <p:nvPr>
            <p:ph type="body" idx="25" hasCustomPrompt="1"/>
          </p:nvPr>
        </p:nvSpPr>
        <p:spPr>
          <a:xfrm>
            <a:off x="988216" y="492149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6" name="Text Placeholder 2">
            <a:extLst>
              <a:ext uri="{FF2B5EF4-FFF2-40B4-BE49-F238E27FC236}">
                <a16:creationId xmlns:a16="http://schemas.microsoft.com/office/drawing/2014/main" id="{9B1618AB-A207-8EAC-320C-06A25C28E384}"/>
              </a:ext>
            </a:extLst>
          </p:cNvPr>
          <p:cNvSpPr>
            <a:spLocks noGrp="1"/>
          </p:cNvSpPr>
          <p:nvPr>
            <p:ph type="body" idx="26" hasCustomPrompt="1"/>
          </p:nvPr>
        </p:nvSpPr>
        <p:spPr>
          <a:xfrm>
            <a:off x="1857671" y="4885552"/>
            <a:ext cx="6065959" cy="399050"/>
          </a:xfrm>
        </p:spPr>
        <p:txBody>
          <a:bodyPr lIns="0" tIns="0" rIns="0" bIns="0" anchor="ctr" anchorCtr="0">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7" name="Text Placeholder 2">
            <a:extLst>
              <a:ext uri="{FF2B5EF4-FFF2-40B4-BE49-F238E27FC236}">
                <a16:creationId xmlns:a16="http://schemas.microsoft.com/office/drawing/2014/main" id="{E5B9E471-452B-4136-8CE1-F1B446469435}"/>
              </a:ext>
            </a:extLst>
          </p:cNvPr>
          <p:cNvSpPr>
            <a:spLocks noGrp="1"/>
          </p:cNvSpPr>
          <p:nvPr>
            <p:ph type="body" idx="27" hasCustomPrompt="1"/>
          </p:nvPr>
        </p:nvSpPr>
        <p:spPr>
          <a:xfrm>
            <a:off x="1859429" y="5294413"/>
            <a:ext cx="6065959" cy="399050"/>
          </a:xfrm>
        </p:spPr>
        <p:txBody>
          <a:bodyPr lIns="0" tIns="0" rIns="0" bIns="0" anchor="t" anchorCtr="0">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grpSp>
        <p:nvGrpSpPr>
          <p:cNvPr id="2" name="Footer">
            <a:extLst>
              <a:ext uri="{FF2B5EF4-FFF2-40B4-BE49-F238E27FC236}">
                <a16:creationId xmlns:a16="http://schemas.microsoft.com/office/drawing/2014/main" id="{8C8798DF-F310-07B2-2427-6D4EAB1918CA}"/>
              </a:ext>
            </a:extLst>
          </p:cNvPr>
          <p:cNvGrpSpPr/>
          <p:nvPr userDrawn="1"/>
        </p:nvGrpSpPr>
        <p:grpSpPr>
          <a:xfrm>
            <a:off x="0" y="6386635"/>
            <a:ext cx="12192000" cy="471365"/>
            <a:chOff x="0" y="6386635"/>
            <a:chExt cx="12192000" cy="471365"/>
          </a:xfrm>
        </p:grpSpPr>
        <p:sp>
          <p:nvSpPr>
            <p:cNvPr id="3" name="Background shape">
              <a:extLst>
                <a:ext uri="{FF2B5EF4-FFF2-40B4-BE49-F238E27FC236}">
                  <a16:creationId xmlns:a16="http://schemas.microsoft.com/office/drawing/2014/main" id="{D30589E8-F17B-652C-4025-394574B81556}"/>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Rhonda Weiss Center logo" descr="Rhonda Weiss Center for Accessible Idea Data">
              <a:extLst>
                <a:ext uri="{FF2B5EF4-FFF2-40B4-BE49-F238E27FC236}">
                  <a16:creationId xmlns:a16="http://schemas.microsoft.com/office/drawing/2014/main" id="{ACE8BA58-A300-8894-0922-C8484A81EC17}"/>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15" name="Slide Number">
            <a:extLst>
              <a:ext uri="{FF2B5EF4-FFF2-40B4-BE49-F238E27FC236}">
                <a16:creationId xmlns:a16="http://schemas.microsoft.com/office/drawing/2014/main" id="{BE8E6F76-78BD-06D2-D9DE-4E8615CC990E}"/>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082397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D2BEA4-1AD5-39EE-CA18-EE034E47279C}"/>
              </a:ext>
            </a:extLst>
          </p:cNvPr>
          <p:cNvSpPr>
            <a:spLocks noGrp="1"/>
          </p:cNvSpPr>
          <p:nvPr>
            <p:ph type="title" hasCustomPrompt="1"/>
          </p:nvPr>
        </p:nvSpPr>
        <p:spPr>
          <a:xfrm>
            <a:off x="838201" y="365125"/>
            <a:ext cx="7089912" cy="1325563"/>
          </a:xfrm>
        </p:spPr>
        <p:txBody>
          <a:bodyPr/>
          <a:lstStyle>
            <a:lvl1pPr>
              <a:defRPr/>
            </a:lvl1pPr>
          </a:lstStyle>
          <a:p>
            <a:r>
              <a:rPr lang="en-US"/>
              <a:t>Agenda Title</a:t>
            </a:r>
          </a:p>
        </p:txBody>
      </p:sp>
      <p:sp>
        <p:nvSpPr>
          <p:cNvPr id="5" name="Text Placeholder 2">
            <a:extLst>
              <a:ext uri="{FF2B5EF4-FFF2-40B4-BE49-F238E27FC236}">
                <a16:creationId xmlns:a16="http://schemas.microsoft.com/office/drawing/2014/main" id="{280C899F-097C-66A4-E02B-9EEDE01FD875}"/>
              </a:ext>
            </a:extLst>
          </p:cNvPr>
          <p:cNvSpPr>
            <a:spLocks noGrp="1"/>
          </p:cNvSpPr>
          <p:nvPr>
            <p:ph type="body" idx="1" hasCustomPrompt="1"/>
          </p:nvPr>
        </p:nvSpPr>
        <p:spPr>
          <a:xfrm>
            <a:off x="987005" y="1729506"/>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 name="Text Placeholder 2">
            <a:extLst>
              <a:ext uri="{FF2B5EF4-FFF2-40B4-BE49-F238E27FC236}">
                <a16:creationId xmlns:a16="http://schemas.microsoft.com/office/drawing/2014/main" id="{6711691A-1652-1C29-5DE8-B42B18B20742}"/>
              </a:ext>
            </a:extLst>
          </p:cNvPr>
          <p:cNvSpPr>
            <a:spLocks noGrp="1"/>
          </p:cNvSpPr>
          <p:nvPr>
            <p:ph type="body" idx="11" hasCustomPrompt="1"/>
          </p:nvPr>
        </p:nvSpPr>
        <p:spPr>
          <a:xfrm>
            <a:off x="1856461" y="1693561"/>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8" name="Text Placeholder 2">
            <a:extLst>
              <a:ext uri="{FF2B5EF4-FFF2-40B4-BE49-F238E27FC236}">
                <a16:creationId xmlns:a16="http://schemas.microsoft.com/office/drawing/2014/main" id="{CF5E554E-3D27-38CC-9342-045F6EE1D2BE}"/>
              </a:ext>
            </a:extLst>
          </p:cNvPr>
          <p:cNvSpPr>
            <a:spLocks noGrp="1"/>
          </p:cNvSpPr>
          <p:nvPr>
            <p:ph type="body" idx="12" hasCustomPrompt="1"/>
          </p:nvPr>
        </p:nvSpPr>
        <p:spPr>
          <a:xfrm>
            <a:off x="1858219" y="2102422"/>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9" name="Text Placeholder 2">
            <a:extLst>
              <a:ext uri="{FF2B5EF4-FFF2-40B4-BE49-F238E27FC236}">
                <a16:creationId xmlns:a16="http://schemas.microsoft.com/office/drawing/2014/main" id="{DA21D7DA-F8C0-E12D-8C04-CB43450A4436}"/>
              </a:ext>
            </a:extLst>
          </p:cNvPr>
          <p:cNvSpPr>
            <a:spLocks noGrp="1"/>
          </p:cNvSpPr>
          <p:nvPr>
            <p:ph type="body" idx="14" hasCustomPrompt="1"/>
          </p:nvPr>
        </p:nvSpPr>
        <p:spPr>
          <a:xfrm>
            <a:off x="987005" y="2659434"/>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0" name="Text Placeholder 2">
            <a:extLst>
              <a:ext uri="{FF2B5EF4-FFF2-40B4-BE49-F238E27FC236}">
                <a16:creationId xmlns:a16="http://schemas.microsoft.com/office/drawing/2014/main" id="{DBEA5E6D-CBF9-A425-21EB-3A567217904F}"/>
              </a:ext>
            </a:extLst>
          </p:cNvPr>
          <p:cNvSpPr>
            <a:spLocks noGrp="1"/>
          </p:cNvSpPr>
          <p:nvPr>
            <p:ph type="body" idx="15" hasCustomPrompt="1"/>
          </p:nvPr>
        </p:nvSpPr>
        <p:spPr>
          <a:xfrm>
            <a:off x="1856461" y="2623489"/>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56" name="Text Placeholder 2">
            <a:extLst>
              <a:ext uri="{FF2B5EF4-FFF2-40B4-BE49-F238E27FC236}">
                <a16:creationId xmlns:a16="http://schemas.microsoft.com/office/drawing/2014/main" id="{0366EA7A-9885-DE91-1D62-EEAF555869CB}"/>
              </a:ext>
            </a:extLst>
          </p:cNvPr>
          <p:cNvSpPr>
            <a:spLocks noGrp="1"/>
          </p:cNvSpPr>
          <p:nvPr>
            <p:ph type="body" idx="16" hasCustomPrompt="1"/>
          </p:nvPr>
        </p:nvSpPr>
        <p:spPr>
          <a:xfrm>
            <a:off x="1858219" y="3032350"/>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57" name="Text Placeholder 2">
            <a:extLst>
              <a:ext uri="{FF2B5EF4-FFF2-40B4-BE49-F238E27FC236}">
                <a16:creationId xmlns:a16="http://schemas.microsoft.com/office/drawing/2014/main" id="{980B677F-E4B5-52A9-D5C0-FAB487DA3FD8}"/>
              </a:ext>
            </a:extLst>
          </p:cNvPr>
          <p:cNvSpPr>
            <a:spLocks noGrp="1"/>
          </p:cNvSpPr>
          <p:nvPr>
            <p:ph type="body" idx="17" hasCustomPrompt="1"/>
          </p:nvPr>
        </p:nvSpPr>
        <p:spPr>
          <a:xfrm>
            <a:off x="992698" y="3605573"/>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0" name="Text Placeholder 2">
            <a:extLst>
              <a:ext uri="{FF2B5EF4-FFF2-40B4-BE49-F238E27FC236}">
                <a16:creationId xmlns:a16="http://schemas.microsoft.com/office/drawing/2014/main" id="{2BDAD902-FA6C-A43A-1762-49A90D40A4A1}"/>
              </a:ext>
            </a:extLst>
          </p:cNvPr>
          <p:cNvSpPr>
            <a:spLocks noGrp="1"/>
          </p:cNvSpPr>
          <p:nvPr>
            <p:ph type="body" idx="18" hasCustomPrompt="1"/>
          </p:nvPr>
        </p:nvSpPr>
        <p:spPr>
          <a:xfrm>
            <a:off x="1862154" y="3569628"/>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1" name="Text Placeholder 2">
            <a:extLst>
              <a:ext uri="{FF2B5EF4-FFF2-40B4-BE49-F238E27FC236}">
                <a16:creationId xmlns:a16="http://schemas.microsoft.com/office/drawing/2014/main" id="{6C6132EB-3881-796A-591D-EB1F20565129}"/>
              </a:ext>
            </a:extLst>
          </p:cNvPr>
          <p:cNvSpPr>
            <a:spLocks noGrp="1"/>
          </p:cNvSpPr>
          <p:nvPr>
            <p:ph type="body" idx="19" hasCustomPrompt="1"/>
          </p:nvPr>
        </p:nvSpPr>
        <p:spPr>
          <a:xfrm>
            <a:off x="1863912" y="3978489"/>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2" name="Text Placeholder 2">
            <a:extLst>
              <a:ext uri="{FF2B5EF4-FFF2-40B4-BE49-F238E27FC236}">
                <a16:creationId xmlns:a16="http://schemas.microsoft.com/office/drawing/2014/main" id="{41CDFBF4-B1A4-270A-7405-CA737A0BA5EE}"/>
              </a:ext>
            </a:extLst>
          </p:cNvPr>
          <p:cNvSpPr>
            <a:spLocks noGrp="1"/>
          </p:cNvSpPr>
          <p:nvPr>
            <p:ph type="body" idx="20" hasCustomPrompt="1"/>
          </p:nvPr>
        </p:nvSpPr>
        <p:spPr>
          <a:xfrm>
            <a:off x="992698" y="4535501"/>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3" name="Text Placeholder 2">
            <a:extLst>
              <a:ext uri="{FF2B5EF4-FFF2-40B4-BE49-F238E27FC236}">
                <a16:creationId xmlns:a16="http://schemas.microsoft.com/office/drawing/2014/main" id="{B6C33D71-281B-A0B8-BF20-50C7FE86845C}"/>
              </a:ext>
            </a:extLst>
          </p:cNvPr>
          <p:cNvSpPr>
            <a:spLocks noGrp="1"/>
          </p:cNvSpPr>
          <p:nvPr>
            <p:ph type="body" idx="21" hasCustomPrompt="1"/>
          </p:nvPr>
        </p:nvSpPr>
        <p:spPr>
          <a:xfrm>
            <a:off x="1862154" y="4499556"/>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4" name="Text Placeholder 2">
            <a:extLst>
              <a:ext uri="{FF2B5EF4-FFF2-40B4-BE49-F238E27FC236}">
                <a16:creationId xmlns:a16="http://schemas.microsoft.com/office/drawing/2014/main" id="{B415E85E-CE98-E36D-0AAA-8F1F118600F2}"/>
              </a:ext>
            </a:extLst>
          </p:cNvPr>
          <p:cNvSpPr>
            <a:spLocks noGrp="1"/>
          </p:cNvSpPr>
          <p:nvPr>
            <p:ph type="body" idx="22" hasCustomPrompt="1"/>
          </p:nvPr>
        </p:nvSpPr>
        <p:spPr>
          <a:xfrm>
            <a:off x="1863912" y="4908417"/>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65" name="Text Placeholder 2">
            <a:extLst>
              <a:ext uri="{FF2B5EF4-FFF2-40B4-BE49-F238E27FC236}">
                <a16:creationId xmlns:a16="http://schemas.microsoft.com/office/drawing/2014/main" id="{9FBF8C0A-6383-E53B-B777-7760A126B2A9}"/>
              </a:ext>
            </a:extLst>
          </p:cNvPr>
          <p:cNvSpPr>
            <a:spLocks noGrp="1"/>
          </p:cNvSpPr>
          <p:nvPr>
            <p:ph type="body" idx="25" hasCustomPrompt="1"/>
          </p:nvPr>
        </p:nvSpPr>
        <p:spPr>
          <a:xfrm>
            <a:off x="988216" y="5473037"/>
            <a:ext cx="757382" cy="726211"/>
          </a:xfrm>
          <a:prstGeom prst="ellipse">
            <a:avLst/>
          </a:prstGeom>
          <a:solidFill>
            <a:schemeClr val="accent1"/>
          </a:solidFill>
        </p:spPr>
        <p:txBody>
          <a:bodyPr anchor="ctr">
            <a:no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66" name="Text Placeholder 2">
            <a:extLst>
              <a:ext uri="{FF2B5EF4-FFF2-40B4-BE49-F238E27FC236}">
                <a16:creationId xmlns:a16="http://schemas.microsoft.com/office/drawing/2014/main" id="{9B1618AB-A207-8EAC-320C-06A25C28E384}"/>
              </a:ext>
            </a:extLst>
          </p:cNvPr>
          <p:cNvSpPr>
            <a:spLocks noGrp="1"/>
          </p:cNvSpPr>
          <p:nvPr>
            <p:ph type="body" idx="26" hasCustomPrompt="1"/>
          </p:nvPr>
        </p:nvSpPr>
        <p:spPr>
          <a:xfrm>
            <a:off x="1857672" y="5437092"/>
            <a:ext cx="4188486" cy="399050"/>
          </a:xfrm>
        </p:spPr>
        <p:txBody>
          <a:bodyPr anchor="t">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Agenda Item</a:t>
            </a:r>
          </a:p>
        </p:txBody>
      </p:sp>
      <p:sp>
        <p:nvSpPr>
          <p:cNvPr id="67" name="Text Placeholder 2">
            <a:extLst>
              <a:ext uri="{FF2B5EF4-FFF2-40B4-BE49-F238E27FC236}">
                <a16:creationId xmlns:a16="http://schemas.microsoft.com/office/drawing/2014/main" id="{E5B9E471-452B-4136-8CE1-F1B446469435}"/>
              </a:ext>
            </a:extLst>
          </p:cNvPr>
          <p:cNvSpPr>
            <a:spLocks noGrp="1"/>
          </p:cNvSpPr>
          <p:nvPr>
            <p:ph type="body" idx="27" hasCustomPrompt="1"/>
          </p:nvPr>
        </p:nvSpPr>
        <p:spPr>
          <a:xfrm>
            <a:off x="1859430" y="5845953"/>
            <a:ext cx="4188486" cy="399050"/>
          </a:xfrm>
        </p:spPr>
        <p:txBody>
          <a:bodyPr anchor="t">
            <a:noAutofit/>
          </a:bodyPr>
          <a:lstStyle>
            <a:lvl1pPr marL="0" indent="0" algn="l">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Details</a:t>
            </a:r>
          </a:p>
        </p:txBody>
      </p:sp>
      <p:sp>
        <p:nvSpPr>
          <p:cNvPr id="2" name="Picture Placeholder 48">
            <a:extLst>
              <a:ext uri="{FF2B5EF4-FFF2-40B4-BE49-F238E27FC236}">
                <a16:creationId xmlns:a16="http://schemas.microsoft.com/office/drawing/2014/main" id="{68BA21CD-E172-A13B-834B-F88D662653BD}"/>
              </a:ext>
            </a:extLst>
          </p:cNvPr>
          <p:cNvSpPr>
            <a:spLocks noGrp="1"/>
          </p:cNvSpPr>
          <p:nvPr>
            <p:ph type="pic" sz="quarter" idx="28"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blipFill dpi="0" rotWithShape="1">
            <a:blip r:embed="rId2"/>
            <a:srcRect/>
            <a:tile tx="0" ty="0" sx="40000" sy="4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3" name="Picture Placeholder 45">
            <a:extLst>
              <a:ext uri="{FF2B5EF4-FFF2-40B4-BE49-F238E27FC236}">
                <a16:creationId xmlns:a16="http://schemas.microsoft.com/office/drawing/2014/main" id="{20BFCA21-7236-1740-E643-1111BDC12FDC}"/>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blipFill dpi="0" rotWithShape="1">
            <a:blip r:embed="rId3"/>
            <a:srcRect/>
            <a:tile tx="0" ty="0" sx="40000" sy="40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grpSp>
        <p:nvGrpSpPr>
          <p:cNvPr id="12" name="Footer">
            <a:extLst>
              <a:ext uri="{FF2B5EF4-FFF2-40B4-BE49-F238E27FC236}">
                <a16:creationId xmlns:a16="http://schemas.microsoft.com/office/drawing/2014/main" id="{4F82498D-7B8B-18D6-5DD0-48635EDE60FF}"/>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08980D22-E96A-24A7-1F39-5D3BBE50602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6B16E2BE-657B-A3C2-ACF1-3200D6BC7A3D}"/>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1CA9BE34-43EC-FC3E-0E29-74BD1A3E2D19}"/>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610637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hasCustomPrompt="1"/>
          </p:nvPr>
        </p:nvSpPr>
        <p:spPr>
          <a:xfrm>
            <a:off x="838200" y="365125"/>
            <a:ext cx="7659625" cy="1325563"/>
          </a:xfrm>
        </p:spPr>
        <p:txBody>
          <a:bodyPr/>
          <a:lstStyle>
            <a:lvl1pPr>
              <a:defRPr/>
            </a:lvl1pPr>
          </a:lstStyle>
          <a:p>
            <a:r>
              <a:rPr lang="en-US"/>
              <a:t>Team Title</a:t>
            </a:r>
          </a:p>
        </p:txBody>
      </p:sp>
      <p:sp>
        <p:nvSpPr>
          <p:cNvPr id="9" name="Text Placeholder 2">
            <a:extLst>
              <a:ext uri="{FF2B5EF4-FFF2-40B4-BE49-F238E27FC236}">
                <a16:creationId xmlns:a16="http://schemas.microsoft.com/office/drawing/2014/main" id="{1AC65E37-53BC-B691-E0CC-05CE28235F1D}"/>
              </a:ext>
            </a:extLst>
          </p:cNvPr>
          <p:cNvSpPr>
            <a:spLocks noGrp="1"/>
          </p:cNvSpPr>
          <p:nvPr>
            <p:ph type="body" idx="11" hasCustomPrompt="1"/>
          </p:nvPr>
        </p:nvSpPr>
        <p:spPr>
          <a:xfrm>
            <a:off x="2132702" y="196071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EEC3C856-54A5-491B-EEDD-EC83260F7E31}"/>
              </a:ext>
            </a:extLst>
          </p:cNvPr>
          <p:cNvSpPr>
            <a:spLocks noGrp="1"/>
          </p:cNvSpPr>
          <p:nvPr>
            <p:ph type="body" idx="12" hasCustomPrompt="1"/>
          </p:nvPr>
        </p:nvSpPr>
        <p:spPr>
          <a:xfrm>
            <a:off x="2134459" y="236957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7" name="Picture Placeholder 6">
            <a:extLst>
              <a:ext uri="{FF2B5EF4-FFF2-40B4-BE49-F238E27FC236}">
                <a16:creationId xmlns:a16="http://schemas.microsoft.com/office/drawing/2014/main" id="{5C6C34F9-3308-6F1B-908F-37F5FECC6A7E}"/>
              </a:ext>
            </a:extLst>
          </p:cNvPr>
          <p:cNvSpPr>
            <a:spLocks noGrp="1"/>
          </p:cNvSpPr>
          <p:nvPr>
            <p:ph type="pic" sz="quarter" idx="28" hasCustomPrompt="1"/>
          </p:nvPr>
        </p:nvSpPr>
        <p:spPr>
          <a:xfrm>
            <a:off x="692465" y="184236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7D3F720B-EE4A-D072-466A-56C3D4D17441}"/>
              </a:ext>
            </a:extLst>
          </p:cNvPr>
          <p:cNvSpPr>
            <a:spLocks noGrp="1"/>
          </p:cNvSpPr>
          <p:nvPr>
            <p:ph type="body" idx="29" hasCustomPrompt="1"/>
          </p:nvPr>
        </p:nvSpPr>
        <p:spPr>
          <a:xfrm>
            <a:off x="5848750"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0" name="Text Placeholder 2">
            <a:extLst>
              <a:ext uri="{FF2B5EF4-FFF2-40B4-BE49-F238E27FC236}">
                <a16:creationId xmlns:a16="http://schemas.microsoft.com/office/drawing/2014/main" id="{9F2CA392-C615-C527-FD24-8A260155E627}"/>
              </a:ext>
            </a:extLst>
          </p:cNvPr>
          <p:cNvSpPr>
            <a:spLocks noGrp="1"/>
          </p:cNvSpPr>
          <p:nvPr>
            <p:ph type="body" idx="30" hasCustomPrompt="1"/>
          </p:nvPr>
        </p:nvSpPr>
        <p:spPr>
          <a:xfrm>
            <a:off x="5850507"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1" name="Picture Placeholder 6">
            <a:extLst>
              <a:ext uri="{FF2B5EF4-FFF2-40B4-BE49-F238E27FC236}">
                <a16:creationId xmlns:a16="http://schemas.microsoft.com/office/drawing/2014/main" id="{7F1F3E5B-440E-530F-AFC4-8DAEFC34CA1E}"/>
              </a:ext>
            </a:extLst>
          </p:cNvPr>
          <p:cNvSpPr>
            <a:spLocks noGrp="1"/>
          </p:cNvSpPr>
          <p:nvPr>
            <p:ph type="pic" sz="quarter" idx="31" hasCustomPrompt="1"/>
          </p:nvPr>
        </p:nvSpPr>
        <p:spPr>
          <a:xfrm>
            <a:off x="4408513"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2" name="Text Placeholder 2">
            <a:extLst>
              <a:ext uri="{FF2B5EF4-FFF2-40B4-BE49-F238E27FC236}">
                <a16:creationId xmlns:a16="http://schemas.microsoft.com/office/drawing/2014/main" id="{3BEE97F2-0C82-3BE7-9338-B1219B440EC4}"/>
              </a:ext>
            </a:extLst>
          </p:cNvPr>
          <p:cNvSpPr>
            <a:spLocks noGrp="1"/>
          </p:cNvSpPr>
          <p:nvPr>
            <p:ph type="body" idx="32" hasCustomPrompt="1"/>
          </p:nvPr>
        </p:nvSpPr>
        <p:spPr>
          <a:xfrm>
            <a:off x="9564798" y="195514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3" name="Text Placeholder 2">
            <a:extLst>
              <a:ext uri="{FF2B5EF4-FFF2-40B4-BE49-F238E27FC236}">
                <a16:creationId xmlns:a16="http://schemas.microsoft.com/office/drawing/2014/main" id="{B0B09B56-E97C-C82C-273B-4A42CE33DBB0}"/>
              </a:ext>
            </a:extLst>
          </p:cNvPr>
          <p:cNvSpPr>
            <a:spLocks noGrp="1"/>
          </p:cNvSpPr>
          <p:nvPr>
            <p:ph type="body" idx="33" hasCustomPrompt="1"/>
          </p:nvPr>
        </p:nvSpPr>
        <p:spPr>
          <a:xfrm>
            <a:off x="9566555" y="236401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4" name="Picture Placeholder 6">
            <a:extLst>
              <a:ext uri="{FF2B5EF4-FFF2-40B4-BE49-F238E27FC236}">
                <a16:creationId xmlns:a16="http://schemas.microsoft.com/office/drawing/2014/main" id="{57B24CEB-1C06-38DB-02F0-266C406429D4}"/>
              </a:ext>
            </a:extLst>
          </p:cNvPr>
          <p:cNvSpPr>
            <a:spLocks noGrp="1"/>
          </p:cNvSpPr>
          <p:nvPr>
            <p:ph type="pic" sz="quarter" idx="34" hasCustomPrompt="1"/>
          </p:nvPr>
        </p:nvSpPr>
        <p:spPr>
          <a:xfrm>
            <a:off x="8124561" y="1836795"/>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35" name="Text Placeholder 2">
            <a:extLst>
              <a:ext uri="{FF2B5EF4-FFF2-40B4-BE49-F238E27FC236}">
                <a16:creationId xmlns:a16="http://schemas.microsoft.com/office/drawing/2014/main" id="{BF54929E-92A3-BB7E-AAD0-F2EC2B63A4F5}"/>
              </a:ext>
            </a:extLst>
          </p:cNvPr>
          <p:cNvSpPr>
            <a:spLocks noGrp="1"/>
          </p:cNvSpPr>
          <p:nvPr>
            <p:ph type="body" idx="35" hasCustomPrompt="1"/>
          </p:nvPr>
        </p:nvSpPr>
        <p:spPr>
          <a:xfrm>
            <a:off x="3946451" y="353852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6" name="Text Placeholder 2">
            <a:extLst>
              <a:ext uri="{FF2B5EF4-FFF2-40B4-BE49-F238E27FC236}">
                <a16:creationId xmlns:a16="http://schemas.microsoft.com/office/drawing/2014/main" id="{AAC3E272-9792-A371-2BA2-64AB64E8FB11}"/>
              </a:ext>
            </a:extLst>
          </p:cNvPr>
          <p:cNvSpPr>
            <a:spLocks noGrp="1"/>
          </p:cNvSpPr>
          <p:nvPr>
            <p:ph type="body" idx="36" hasCustomPrompt="1"/>
          </p:nvPr>
        </p:nvSpPr>
        <p:spPr>
          <a:xfrm>
            <a:off x="3948208" y="394738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37" name="Picture Placeholder 6">
            <a:extLst>
              <a:ext uri="{FF2B5EF4-FFF2-40B4-BE49-F238E27FC236}">
                <a16:creationId xmlns:a16="http://schemas.microsoft.com/office/drawing/2014/main" id="{14885739-77AF-616B-7548-09458EE14BB9}"/>
              </a:ext>
            </a:extLst>
          </p:cNvPr>
          <p:cNvSpPr>
            <a:spLocks noGrp="1"/>
          </p:cNvSpPr>
          <p:nvPr>
            <p:ph type="pic" sz="quarter" idx="37" hasCustomPrompt="1"/>
          </p:nvPr>
        </p:nvSpPr>
        <p:spPr>
          <a:xfrm>
            <a:off x="2506214" y="3420171"/>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38" name="Text Placeholder 2">
            <a:extLst>
              <a:ext uri="{FF2B5EF4-FFF2-40B4-BE49-F238E27FC236}">
                <a16:creationId xmlns:a16="http://schemas.microsoft.com/office/drawing/2014/main" id="{037CD501-667D-4767-D287-848D2079BCE6}"/>
              </a:ext>
            </a:extLst>
          </p:cNvPr>
          <p:cNvSpPr>
            <a:spLocks noGrp="1"/>
          </p:cNvSpPr>
          <p:nvPr>
            <p:ph type="body" idx="38" hasCustomPrompt="1"/>
          </p:nvPr>
        </p:nvSpPr>
        <p:spPr>
          <a:xfrm>
            <a:off x="7662499" y="3532959"/>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39" name="Text Placeholder 2">
            <a:extLst>
              <a:ext uri="{FF2B5EF4-FFF2-40B4-BE49-F238E27FC236}">
                <a16:creationId xmlns:a16="http://schemas.microsoft.com/office/drawing/2014/main" id="{5801F057-11B9-6592-69FF-F46EA494C45F}"/>
              </a:ext>
            </a:extLst>
          </p:cNvPr>
          <p:cNvSpPr>
            <a:spLocks noGrp="1"/>
          </p:cNvSpPr>
          <p:nvPr>
            <p:ph type="body" idx="39" hasCustomPrompt="1"/>
          </p:nvPr>
        </p:nvSpPr>
        <p:spPr>
          <a:xfrm>
            <a:off x="7664256" y="3941820"/>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0" name="Picture Placeholder 6">
            <a:extLst>
              <a:ext uri="{FF2B5EF4-FFF2-40B4-BE49-F238E27FC236}">
                <a16:creationId xmlns:a16="http://schemas.microsoft.com/office/drawing/2014/main" id="{308A89CA-FEBB-C5B2-5939-3931B924A9E6}"/>
              </a:ext>
            </a:extLst>
          </p:cNvPr>
          <p:cNvSpPr>
            <a:spLocks noGrp="1"/>
          </p:cNvSpPr>
          <p:nvPr>
            <p:ph type="pic" sz="quarter" idx="40" hasCustomPrompt="1"/>
          </p:nvPr>
        </p:nvSpPr>
        <p:spPr>
          <a:xfrm>
            <a:off x="6222262" y="3414605"/>
            <a:ext cx="1342823" cy="1342823"/>
          </a:xfrm>
          <a:prstGeom prst="ellipse">
            <a:avLst/>
          </a:prstGeom>
          <a:solidFill>
            <a:schemeClr val="bg1"/>
          </a:solidFill>
          <a:ln w="76200">
            <a:solidFill>
              <a:srgbClr val="27AAE1"/>
            </a:solidFill>
          </a:ln>
        </p:spPr>
        <p:txBody>
          <a:bodyPr anchor="ctr">
            <a:normAutofit/>
          </a:bodyPr>
          <a:lstStyle>
            <a:lvl1pPr marL="0" indent="0" algn="ctr">
              <a:buNone/>
              <a:defRPr sz="1800"/>
            </a:lvl1pPr>
          </a:lstStyle>
          <a:p>
            <a:r>
              <a:rPr lang="en-US"/>
              <a:t>Photo</a:t>
            </a:r>
          </a:p>
        </p:txBody>
      </p:sp>
      <p:sp>
        <p:nvSpPr>
          <p:cNvPr id="44" name="Text Placeholder 2">
            <a:extLst>
              <a:ext uri="{FF2B5EF4-FFF2-40B4-BE49-F238E27FC236}">
                <a16:creationId xmlns:a16="http://schemas.microsoft.com/office/drawing/2014/main" id="{5FDBD9D2-D12C-C7F2-8C0F-5A5B8AE01C63}"/>
              </a:ext>
            </a:extLst>
          </p:cNvPr>
          <p:cNvSpPr>
            <a:spLocks noGrp="1"/>
          </p:cNvSpPr>
          <p:nvPr>
            <p:ph type="body" idx="41" hasCustomPrompt="1"/>
          </p:nvPr>
        </p:nvSpPr>
        <p:spPr>
          <a:xfrm>
            <a:off x="2132702" y="4910931"/>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45" name="Text Placeholder 2">
            <a:extLst>
              <a:ext uri="{FF2B5EF4-FFF2-40B4-BE49-F238E27FC236}">
                <a16:creationId xmlns:a16="http://schemas.microsoft.com/office/drawing/2014/main" id="{A131616C-62C7-4B66-AB8F-9432BB05A052}"/>
              </a:ext>
            </a:extLst>
          </p:cNvPr>
          <p:cNvSpPr>
            <a:spLocks noGrp="1"/>
          </p:cNvSpPr>
          <p:nvPr>
            <p:ph type="body" idx="42" hasCustomPrompt="1"/>
          </p:nvPr>
        </p:nvSpPr>
        <p:spPr>
          <a:xfrm>
            <a:off x="2134459" y="5319792"/>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6" name="Picture Placeholder 6">
            <a:extLst>
              <a:ext uri="{FF2B5EF4-FFF2-40B4-BE49-F238E27FC236}">
                <a16:creationId xmlns:a16="http://schemas.microsoft.com/office/drawing/2014/main" id="{C24DA4E1-A901-E374-DC46-D6C69F61D249}"/>
              </a:ext>
            </a:extLst>
          </p:cNvPr>
          <p:cNvSpPr>
            <a:spLocks noGrp="1"/>
          </p:cNvSpPr>
          <p:nvPr>
            <p:ph type="pic" sz="quarter" idx="43" hasCustomPrompt="1"/>
          </p:nvPr>
        </p:nvSpPr>
        <p:spPr>
          <a:xfrm>
            <a:off x="692465" y="4792577"/>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47" name="Text Placeholder 2">
            <a:extLst>
              <a:ext uri="{FF2B5EF4-FFF2-40B4-BE49-F238E27FC236}">
                <a16:creationId xmlns:a16="http://schemas.microsoft.com/office/drawing/2014/main" id="{A032F31B-4677-DB92-DD9A-3A0FADA97E80}"/>
              </a:ext>
            </a:extLst>
          </p:cNvPr>
          <p:cNvSpPr>
            <a:spLocks noGrp="1"/>
          </p:cNvSpPr>
          <p:nvPr>
            <p:ph type="body" idx="44" hasCustomPrompt="1"/>
          </p:nvPr>
        </p:nvSpPr>
        <p:spPr>
          <a:xfrm>
            <a:off x="5848750"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86" name="Text Placeholder 2">
            <a:extLst>
              <a:ext uri="{FF2B5EF4-FFF2-40B4-BE49-F238E27FC236}">
                <a16:creationId xmlns:a16="http://schemas.microsoft.com/office/drawing/2014/main" id="{C000B7C7-9A44-5050-AF7B-658FD41B5BF8}"/>
              </a:ext>
            </a:extLst>
          </p:cNvPr>
          <p:cNvSpPr>
            <a:spLocks noGrp="1"/>
          </p:cNvSpPr>
          <p:nvPr>
            <p:ph type="body" idx="45" hasCustomPrompt="1"/>
          </p:nvPr>
        </p:nvSpPr>
        <p:spPr>
          <a:xfrm>
            <a:off x="5850507"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7" name="Picture Placeholder 6">
            <a:extLst>
              <a:ext uri="{FF2B5EF4-FFF2-40B4-BE49-F238E27FC236}">
                <a16:creationId xmlns:a16="http://schemas.microsoft.com/office/drawing/2014/main" id="{3316BC07-ABB1-F32F-BA4C-53C23A1F7B58}"/>
              </a:ext>
            </a:extLst>
          </p:cNvPr>
          <p:cNvSpPr>
            <a:spLocks noGrp="1"/>
          </p:cNvSpPr>
          <p:nvPr>
            <p:ph type="pic" sz="quarter" idx="46" hasCustomPrompt="1"/>
          </p:nvPr>
        </p:nvSpPr>
        <p:spPr>
          <a:xfrm>
            <a:off x="4408513"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88" name="Text Placeholder 2">
            <a:extLst>
              <a:ext uri="{FF2B5EF4-FFF2-40B4-BE49-F238E27FC236}">
                <a16:creationId xmlns:a16="http://schemas.microsoft.com/office/drawing/2014/main" id="{1E286C44-679A-8C0E-348D-F103BD3925EE}"/>
              </a:ext>
            </a:extLst>
          </p:cNvPr>
          <p:cNvSpPr>
            <a:spLocks noGrp="1"/>
          </p:cNvSpPr>
          <p:nvPr>
            <p:ph type="body" idx="47" hasCustomPrompt="1"/>
          </p:nvPr>
        </p:nvSpPr>
        <p:spPr>
          <a:xfrm>
            <a:off x="9564798" y="4905365"/>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90" name="Text Placeholder 2">
            <a:extLst>
              <a:ext uri="{FF2B5EF4-FFF2-40B4-BE49-F238E27FC236}">
                <a16:creationId xmlns:a16="http://schemas.microsoft.com/office/drawing/2014/main" id="{629F77F8-DBA9-B5EF-8A2E-A7709670752E}"/>
              </a:ext>
            </a:extLst>
          </p:cNvPr>
          <p:cNvSpPr>
            <a:spLocks noGrp="1"/>
          </p:cNvSpPr>
          <p:nvPr>
            <p:ph type="body" idx="48" hasCustomPrompt="1"/>
          </p:nvPr>
        </p:nvSpPr>
        <p:spPr>
          <a:xfrm>
            <a:off x="9566555" y="5314226"/>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91" name="Picture Placeholder 6">
            <a:extLst>
              <a:ext uri="{FF2B5EF4-FFF2-40B4-BE49-F238E27FC236}">
                <a16:creationId xmlns:a16="http://schemas.microsoft.com/office/drawing/2014/main" id="{F9D4ED52-685C-5E7A-45C1-E71E67CD937B}"/>
              </a:ext>
            </a:extLst>
          </p:cNvPr>
          <p:cNvSpPr>
            <a:spLocks noGrp="1"/>
          </p:cNvSpPr>
          <p:nvPr>
            <p:ph type="pic" sz="quarter" idx="49" hasCustomPrompt="1"/>
          </p:nvPr>
        </p:nvSpPr>
        <p:spPr>
          <a:xfrm>
            <a:off x="8124561" y="4787011"/>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grpSp>
        <p:nvGrpSpPr>
          <p:cNvPr id="5" name="Footer">
            <a:extLst>
              <a:ext uri="{FF2B5EF4-FFF2-40B4-BE49-F238E27FC236}">
                <a16:creationId xmlns:a16="http://schemas.microsoft.com/office/drawing/2014/main" id="{7303C2CC-8E3F-8E53-6448-CF725F727A14}"/>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F96EB269-81BC-CDAE-3E11-5977C3E5525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9B520F45-C969-C542-62D7-436B2AF5E2B2}"/>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a:extLst>
                <a:ext uri="{FF2B5EF4-FFF2-40B4-BE49-F238E27FC236}">
                  <a16:creationId xmlns:a16="http://schemas.microsoft.com/office/drawing/2014/main" id="{D16DE689-EF3E-3C4D-AB9F-EEB869F8CEFD}"/>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pic>
        <p:nvPicPr>
          <p:cNvPr id="3" name="Logo">
            <a:extLst>
              <a:ext uri="{FF2B5EF4-FFF2-40B4-BE49-F238E27FC236}">
                <a16:creationId xmlns:a16="http://schemas.microsoft.com/office/drawing/2014/main" id="{BAC54952-4975-4E6E-2E4D-93C87FFC278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5824" y="116903"/>
            <a:ext cx="1015904" cy="544384"/>
          </a:xfrm>
          <a:prstGeom prst="rect">
            <a:avLst/>
          </a:prstGeom>
        </p:spPr>
      </p:pic>
    </p:spTree>
    <p:extLst>
      <p:ext uri="{BB962C8B-B14F-4D97-AF65-F5344CB8AC3E}">
        <p14:creationId xmlns:p14="http://schemas.microsoft.com/office/powerpoint/2010/main" val="33356082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grpSp>
        <p:nvGrpSpPr>
          <p:cNvPr id="6" name="Footer">
            <a:extLst>
              <a:ext uri="{FF2B5EF4-FFF2-40B4-BE49-F238E27FC236}">
                <a16:creationId xmlns:a16="http://schemas.microsoft.com/office/drawing/2014/main" id="{FEC7DE51-415B-1B6A-9446-ED43D45191F0}"/>
              </a:ext>
            </a:extLst>
          </p:cNvPr>
          <p:cNvGrpSpPr/>
          <p:nvPr userDrawn="1"/>
        </p:nvGrpSpPr>
        <p:grpSpPr>
          <a:xfrm>
            <a:off x="0" y="6386635"/>
            <a:ext cx="12192000" cy="471365"/>
            <a:chOff x="0" y="6386635"/>
            <a:chExt cx="12192000" cy="471365"/>
          </a:xfrm>
        </p:grpSpPr>
        <p:sp>
          <p:nvSpPr>
            <p:cNvPr id="7" name="Background shape">
              <a:extLst>
                <a:ext uri="{FF2B5EF4-FFF2-40B4-BE49-F238E27FC236}">
                  <a16:creationId xmlns:a16="http://schemas.microsoft.com/office/drawing/2014/main" id="{A4FBFD9A-E709-DE21-08AD-2428A5251854}"/>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A7DC2C5D-4338-02A9-8624-5D50B74EE1F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E27D363F-4D3A-DE91-5090-630B74B9EBF2}"/>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pic>
        <p:nvPicPr>
          <p:cNvPr id="4" name="Logo">
            <a:extLst>
              <a:ext uri="{FF2B5EF4-FFF2-40B4-BE49-F238E27FC236}">
                <a16:creationId xmlns:a16="http://schemas.microsoft.com/office/drawing/2014/main" id="{7A2B7A17-61B4-8EF9-B4BC-0D8C7C62D2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5824" y="116903"/>
            <a:ext cx="1015904" cy="544384"/>
          </a:xfrm>
          <a:prstGeom prst="rect">
            <a:avLst/>
          </a:prstGeom>
        </p:spPr>
      </p:pic>
    </p:spTree>
    <p:extLst>
      <p:ext uri="{BB962C8B-B14F-4D97-AF65-F5344CB8AC3E}">
        <p14:creationId xmlns:p14="http://schemas.microsoft.com/office/powerpoint/2010/main" val="503852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 uri="{C183D7F6-B498-43B3-948B-1728B52AA6E4}">
                <adec:decorative xmlns:adec="http://schemas.microsoft.com/office/drawing/2017/decorative" val="1"/>
              </a:ext>
            </a:extLst>
          </p:cNvPr>
          <p:cNvSpPr>
            <a:spLocks noGrp="1"/>
          </p:cNvSpPr>
          <p:nvPr>
            <p:ph type="pic" sz="quarter" idx="13"/>
          </p:nvPr>
        </p:nvSpPr>
        <p:spPr>
          <a:xfrm>
            <a:off x="6586151" y="0"/>
            <a:ext cx="5605849"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03200" ty="-304800" sx="80000" sy="80000" flip="none" algn="ctr"/>
          </a:blipFill>
        </p:spPr>
        <p:txBody>
          <a:bodyPr wrap="square">
            <a:noAutofit/>
          </a:bodyPr>
          <a:lstStyle>
            <a:lvl1pPr marL="0" indent="0" algn="r">
              <a:buNone/>
              <a:defRPr sz="1800"/>
            </a:lvl1pPr>
          </a:lstStyle>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50277" y="1122363"/>
            <a:ext cx="5835874" cy="238760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50277" y="3602038"/>
            <a:ext cx="583587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6" name="Full RWC Logo" descr="Rhonda Weiss Center for Accessible Idea Data">
            <a:extLst>
              <a:ext uri="{FF2B5EF4-FFF2-40B4-BE49-F238E27FC236}">
                <a16:creationId xmlns:a16="http://schemas.microsoft.com/office/drawing/2014/main" id="{6A25BC52-DC0E-AACD-238B-346621A91B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77" y="5349875"/>
            <a:ext cx="4134624" cy="786220"/>
          </a:xfrm>
          <a:prstGeom prst="rect">
            <a:avLst/>
          </a:prstGeom>
        </p:spPr>
      </p:pic>
      <p:grpSp>
        <p:nvGrpSpPr>
          <p:cNvPr id="4" name="Footer">
            <a:extLst>
              <a:ext uri="{FF2B5EF4-FFF2-40B4-BE49-F238E27FC236}">
                <a16:creationId xmlns:a16="http://schemas.microsoft.com/office/drawing/2014/main" id="{D07E7564-CF6B-C852-1208-C33CF5A25E5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7B1F315-AE07-7BFB-750D-F8D62588C4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E4BC9272-3C83-38A3-E7AE-7262ED97DE1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8" name="Rhonda Weiss Center logo" descr="Rhonda Weiss Center for Accessible Idea Data" hidden="1">
              <a:extLst>
                <a:ext uri="{FF2B5EF4-FFF2-40B4-BE49-F238E27FC236}">
                  <a16:creationId xmlns:a16="http://schemas.microsoft.com/office/drawing/2014/main" id="{533403ED-3D19-BBFA-9B2B-DE4CB9F6B58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692998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838200" y="365125"/>
            <a:ext cx="765962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838200" y="1825625"/>
            <a:ext cx="7659625" cy="4351338"/>
          </a:xfrm>
        </p:spPr>
        <p:txBody>
          <a:bodyPr/>
          <a:lstStyle>
            <a:lvl1pPr>
              <a:buClr>
                <a:srgbClr val="27AAE1"/>
              </a:buClr>
              <a:defRPr/>
            </a:lvl1pPr>
            <a:lvl2pPr>
              <a:buClr>
                <a:srgbClr val="27AAE1"/>
              </a:buClr>
              <a:defRPr/>
            </a:lvl2pPr>
            <a:lvl3pPr>
              <a:buClr>
                <a:srgbClr val="27AAE1"/>
              </a:buClr>
              <a:defRPr/>
            </a:lvl3pPr>
            <a:lvl4pPr>
              <a:buClr>
                <a:srgbClr val="27AAE1"/>
              </a:buClr>
              <a:defRPr/>
            </a:lvl4pPr>
            <a:lvl5pPr>
              <a:buClr>
                <a:srgbClr val="27AAE1"/>
              </a:buClr>
              <a:defRPr/>
            </a:lvl5pPr>
          </a:lstStyle>
          <a:p>
            <a:pPr lvl="0"/>
            <a:r>
              <a:rPr lang="en-US"/>
              <a:t>Click to edit Master text styles</a:t>
            </a:r>
          </a:p>
          <a:p>
            <a:pPr lvl="1"/>
            <a:r>
              <a:rPr lang="en-US"/>
              <a:t>Second level</a:t>
            </a:r>
          </a:p>
          <a:p>
            <a:pPr lvl="2"/>
            <a:r>
              <a:rPr lang="en-US"/>
              <a:t>Third level</a:t>
            </a:r>
          </a:p>
        </p:txBody>
      </p:sp>
      <p:sp>
        <p:nvSpPr>
          <p:cNvPr id="89" name="Freeform: Shape 88">
            <a:extLst>
              <a:ext uri="{FF2B5EF4-FFF2-40B4-BE49-F238E27FC236}">
                <a16:creationId xmlns:a16="http://schemas.microsoft.com/office/drawing/2014/main" id="{F91BEE04-8659-CFD6-02BC-06C378B0DD58}"/>
              </a:ext>
              <a:ext uri="{C183D7F6-B498-43B3-948B-1728B52AA6E4}">
                <adec:decorative xmlns:adec="http://schemas.microsoft.com/office/drawing/2017/decorative" val="1"/>
              </a:ext>
            </a:extLst>
          </p:cNvPr>
          <p:cNvSpPr/>
          <p:nvPr/>
        </p:nvSpPr>
        <p:spPr>
          <a:xfrm>
            <a:off x="8624922" y="333"/>
            <a:ext cx="3567077" cy="6858301"/>
          </a:xfrm>
          <a:custGeom>
            <a:avLst/>
            <a:gdLst>
              <a:gd name="connsiteX0" fmla="*/ 3567077 w 3567077"/>
              <a:gd name="connsiteY0" fmla="*/ 5984542 h 6858301"/>
              <a:gd name="connsiteX1" fmla="*/ 2863497 w 3567077"/>
              <a:gd name="connsiteY1" fmla="*/ 5938187 h 6858301"/>
              <a:gd name="connsiteX2" fmla="*/ 1312827 w 3567077"/>
              <a:gd name="connsiteY2" fmla="*/ 4877737 h 6858301"/>
              <a:gd name="connsiteX3" fmla="*/ 869597 w 3567077"/>
              <a:gd name="connsiteY3" fmla="*/ 3429301 h 6858301"/>
              <a:gd name="connsiteX4" fmla="*/ 1312827 w 3567077"/>
              <a:gd name="connsiteY4" fmla="*/ 1980866 h 6858301"/>
              <a:gd name="connsiteX5" fmla="*/ 2863497 w 3567077"/>
              <a:gd name="connsiteY5" fmla="*/ 920416 h 6858301"/>
              <a:gd name="connsiteX6" fmla="*/ 3567077 w 3567077"/>
              <a:gd name="connsiteY6" fmla="*/ 873426 h 6858301"/>
              <a:gd name="connsiteX7" fmla="*/ 3567077 w 3567077"/>
              <a:gd name="connsiteY7" fmla="*/ 4111 h 6858301"/>
              <a:gd name="connsiteX8" fmla="*/ 2690142 w 3567077"/>
              <a:gd name="connsiteY8" fmla="*/ 69516 h 6858301"/>
              <a:gd name="connsiteX9" fmla="*/ 599722 w 3567077"/>
              <a:gd name="connsiteY9" fmla="*/ 1486836 h 6858301"/>
              <a:gd name="connsiteX10" fmla="*/ 4092 w 3567077"/>
              <a:gd name="connsiteY10" fmla="*/ 3302301 h 6858301"/>
              <a:gd name="connsiteX11" fmla="*/ 282 w 3567077"/>
              <a:gd name="connsiteY11" fmla="*/ 3354371 h 6858301"/>
              <a:gd name="connsiteX12" fmla="*/ 282 w 3567077"/>
              <a:gd name="connsiteY12" fmla="*/ 3429301 h 6858301"/>
              <a:gd name="connsiteX13" fmla="*/ 282 w 3567077"/>
              <a:gd name="connsiteY13" fmla="*/ 3504232 h 6858301"/>
              <a:gd name="connsiteX14" fmla="*/ 4092 w 3567077"/>
              <a:gd name="connsiteY14" fmla="*/ 3556301 h 6858301"/>
              <a:gd name="connsiteX15" fmla="*/ 597817 w 3567077"/>
              <a:gd name="connsiteY15" fmla="*/ 5372401 h 6858301"/>
              <a:gd name="connsiteX16" fmla="*/ 2688237 w 3567077"/>
              <a:gd name="connsiteY16" fmla="*/ 6789722 h 6858301"/>
              <a:gd name="connsiteX17" fmla="*/ 3384833 w 3567077"/>
              <a:gd name="connsiteY17" fmla="*/ 6858301 h 6858301"/>
              <a:gd name="connsiteX18" fmla="*/ 3567077 w 3567077"/>
              <a:gd name="connsiteY18" fmla="*/ 6853857 h 6858301"/>
              <a:gd name="connsiteX19" fmla="*/ 3567077 w 3567077"/>
              <a:gd name="connsiteY19" fmla="*/ 5984542 h 685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67077" h="6858301">
                <a:moveTo>
                  <a:pt x="3567077" y="5984542"/>
                </a:moveTo>
                <a:cubicBezTo>
                  <a:pt x="3321967" y="5999147"/>
                  <a:pt x="3087652" y="5983907"/>
                  <a:pt x="2863497" y="5938187"/>
                </a:cubicBezTo>
                <a:cubicBezTo>
                  <a:pt x="2076097" y="5776897"/>
                  <a:pt x="1585877" y="5272072"/>
                  <a:pt x="1312827" y="4877737"/>
                </a:cubicBezTo>
                <a:cubicBezTo>
                  <a:pt x="1033427" y="4473242"/>
                  <a:pt x="877217" y="3962066"/>
                  <a:pt x="869597" y="3429301"/>
                </a:cubicBezTo>
                <a:cubicBezTo>
                  <a:pt x="877217" y="2896537"/>
                  <a:pt x="1033427" y="2385362"/>
                  <a:pt x="1312827" y="1980866"/>
                </a:cubicBezTo>
                <a:cubicBezTo>
                  <a:pt x="1585877" y="1586531"/>
                  <a:pt x="2076733" y="1081706"/>
                  <a:pt x="2863497" y="920416"/>
                </a:cubicBezTo>
                <a:cubicBezTo>
                  <a:pt x="3087017" y="874061"/>
                  <a:pt x="3321967" y="858821"/>
                  <a:pt x="3567077" y="873426"/>
                </a:cubicBezTo>
                <a:lnTo>
                  <a:pt x="3567077" y="4111"/>
                </a:lnTo>
                <a:cubicBezTo>
                  <a:pt x="3264817" y="-9859"/>
                  <a:pt x="2972717" y="11731"/>
                  <a:pt x="2690142" y="69516"/>
                </a:cubicBezTo>
                <a:cubicBezTo>
                  <a:pt x="1566192" y="299386"/>
                  <a:pt x="898808" y="1055671"/>
                  <a:pt x="599722" y="1486836"/>
                </a:cubicBezTo>
                <a:cubicBezTo>
                  <a:pt x="242852" y="2001187"/>
                  <a:pt x="34572" y="2639362"/>
                  <a:pt x="4092" y="3302301"/>
                </a:cubicBezTo>
                <a:cubicBezTo>
                  <a:pt x="2187" y="3319446"/>
                  <a:pt x="917" y="3336591"/>
                  <a:pt x="282" y="3354371"/>
                </a:cubicBezTo>
                <a:cubicBezTo>
                  <a:pt x="282" y="3379771"/>
                  <a:pt x="282" y="3404537"/>
                  <a:pt x="282" y="3429301"/>
                </a:cubicBezTo>
                <a:cubicBezTo>
                  <a:pt x="282" y="3454066"/>
                  <a:pt x="-353" y="3479466"/>
                  <a:pt x="282" y="3504232"/>
                </a:cubicBezTo>
                <a:cubicBezTo>
                  <a:pt x="282" y="3522012"/>
                  <a:pt x="1552" y="3539157"/>
                  <a:pt x="4092" y="3556301"/>
                </a:cubicBezTo>
                <a:cubicBezTo>
                  <a:pt x="33937" y="4217972"/>
                  <a:pt x="240947" y="4858051"/>
                  <a:pt x="597817" y="5372401"/>
                </a:cubicBezTo>
                <a:cubicBezTo>
                  <a:pt x="894362" y="5802932"/>
                  <a:pt x="1562383" y="6559851"/>
                  <a:pt x="2688237" y="6789722"/>
                </a:cubicBezTo>
                <a:cubicBezTo>
                  <a:pt x="2914297" y="6834807"/>
                  <a:pt x="3146072" y="6858301"/>
                  <a:pt x="3384833" y="6858301"/>
                </a:cubicBezTo>
                <a:cubicBezTo>
                  <a:pt x="3445158" y="6858301"/>
                  <a:pt x="3506117" y="6857032"/>
                  <a:pt x="3567077" y="6853857"/>
                </a:cubicBezTo>
                <a:lnTo>
                  <a:pt x="3567077" y="5984542"/>
                </a:lnTo>
                <a:close/>
              </a:path>
            </a:pathLst>
          </a:custGeom>
          <a:solidFill>
            <a:schemeClr val="accent2">
              <a:alpha val="20332"/>
            </a:schemeClr>
          </a:solidFill>
          <a:ln w="12700" cap="flat">
            <a:noFill/>
            <a:prstDash val="solid"/>
            <a:miter/>
          </a:ln>
        </p:spPr>
        <p:txBody>
          <a:bodyPr rtlCol="0" anchor="ctr"/>
          <a:lstStyle/>
          <a:p>
            <a:endParaRPr lang="en-US"/>
          </a:p>
        </p:txBody>
      </p:sp>
      <p:sp>
        <p:nvSpPr>
          <p:cNvPr id="94" name="Picture Placeholder 93">
            <a:extLst>
              <a:ext uri="{FF2B5EF4-FFF2-40B4-BE49-F238E27FC236}">
                <a16:creationId xmlns:a16="http://schemas.microsoft.com/office/drawing/2014/main" id="{970E032E-552F-FE02-E99A-163FBDD044A1}"/>
              </a:ext>
            </a:extLst>
          </p:cNvPr>
          <p:cNvSpPr>
            <a:spLocks noGrp="1"/>
          </p:cNvSpPr>
          <p:nvPr>
            <p:ph type="pic" sz="quarter" idx="10"/>
          </p:nvPr>
        </p:nvSpPr>
        <p:spPr>
          <a:xfrm>
            <a:off x="9494519" y="868418"/>
            <a:ext cx="2697480" cy="5121808"/>
          </a:xfrm>
          <a:custGeom>
            <a:avLst/>
            <a:gdLst>
              <a:gd name="connsiteX0" fmla="*/ 2515573 w 2697480"/>
              <a:gd name="connsiteY0" fmla="*/ 4 h 5121808"/>
              <a:gd name="connsiteX1" fmla="*/ 2697480 w 2697480"/>
              <a:gd name="connsiteY1" fmla="*/ 5342 h 5121808"/>
              <a:gd name="connsiteX2" fmla="*/ 2697480 w 2697480"/>
              <a:gd name="connsiteY2" fmla="*/ 5116457 h 5121808"/>
              <a:gd name="connsiteX3" fmla="*/ 1993900 w 2697480"/>
              <a:gd name="connsiteY3" fmla="*/ 5070102 h 5121808"/>
              <a:gd name="connsiteX4" fmla="*/ 443230 w 2697480"/>
              <a:gd name="connsiteY4" fmla="*/ 4009652 h 5121808"/>
              <a:gd name="connsiteX5" fmla="*/ 0 w 2697480"/>
              <a:gd name="connsiteY5" fmla="*/ 2561217 h 5121808"/>
              <a:gd name="connsiteX6" fmla="*/ 443230 w 2697480"/>
              <a:gd name="connsiteY6" fmla="*/ 1112782 h 5121808"/>
              <a:gd name="connsiteX7" fmla="*/ 1993900 w 2697480"/>
              <a:gd name="connsiteY7" fmla="*/ 52332 h 5121808"/>
              <a:gd name="connsiteX8" fmla="*/ 2515573 w 2697480"/>
              <a:gd name="connsiteY8" fmla="*/ 4 h 512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480" h="5121808">
                <a:moveTo>
                  <a:pt x="2515573" y="4"/>
                </a:moveTo>
                <a:cubicBezTo>
                  <a:pt x="2575560" y="-95"/>
                  <a:pt x="2636203" y="1691"/>
                  <a:pt x="2697480" y="5342"/>
                </a:cubicBezTo>
                <a:lnTo>
                  <a:pt x="2697480" y="5116457"/>
                </a:lnTo>
                <a:cubicBezTo>
                  <a:pt x="2452371" y="5131062"/>
                  <a:pt x="2218055" y="5115822"/>
                  <a:pt x="1993900" y="5070102"/>
                </a:cubicBezTo>
                <a:cubicBezTo>
                  <a:pt x="1206500" y="4908812"/>
                  <a:pt x="716280" y="4403987"/>
                  <a:pt x="443230" y="4009652"/>
                </a:cubicBezTo>
                <a:cubicBezTo>
                  <a:pt x="163830" y="3605157"/>
                  <a:pt x="7620" y="3093982"/>
                  <a:pt x="0" y="2561217"/>
                </a:cubicBezTo>
                <a:cubicBezTo>
                  <a:pt x="7620" y="2028452"/>
                  <a:pt x="163830" y="1517277"/>
                  <a:pt x="443230" y="1112782"/>
                </a:cubicBezTo>
                <a:cubicBezTo>
                  <a:pt x="716280" y="718447"/>
                  <a:pt x="1207136" y="213622"/>
                  <a:pt x="1993900" y="52332"/>
                </a:cubicBezTo>
                <a:cubicBezTo>
                  <a:pt x="2161541" y="17566"/>
                  <a:pt x="2335610" y="302"/>
                  <a:pt x="2515573" y="4"/>
                </a:cubicBezTo>
                <a:close/>
              </a:path>
            </a:pathLst>
          </a:custGeom>
          <a:blipFill>
            <a:blip r:embed="rId2"/>
            <a:tile tx="0" ty="0" sx="60000" sy="60000" flip="none" algn="ctr"/>
          </a:blipFill>
        </p:spPr>
        <p:txBody>
          <a:bodyPr wrap="square">
            <a:noAutofit/>
          </a:bodyPr>
          <a:lstStyle/>
          <a:p>
            <a:endParaRPr lang="en-US"/>
          </a:p>
        </p:txBody>
      </p:sp>
      <p:grpSp>
        <p:nvGrpSpPr>
          <p:cNvPr id="5" name="Footer">
            <a:extLst>
              <a:ext uri="{FF2B5EF4-FFF2-40B4-BE49-F238E27FC236}">
                <a16:creationId xmlns:a16="http://schemas.microsoft.com/office/drawing/2014/main" id="{49EC05A9-6EC6-D4A7-2FC6-4F5D113F755F}"/>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5CBBC153-7311-9B39-9085-BC277F65F56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ADF5E834-D2F9-E5D5-48ED-C2FB4774D77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F79DA0EA-03F1-1223-0679-EA3A2D5B6CC5}"/>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45005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838200" y="365125"/>
            <a:ext cx="4019175" cy="1325563"/>
          </a:xfrm>
        </p:spPr>
        <p:txBody>
          <a:bodyPr>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838200" y="1825625"/>
            <a:ext cx="4019175" cy="4351338"/>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a:p>
            <a:pPr lvl="2"/>
            <a:r>
              <a:rPr lang="en-US"/>
              <a:t>Third level</a:t>
            </a:r>
          </a:p>
        </p:txBody>
      </p:sp>
      <p:sp>
        <p:nvSpPr>
          <p:cNvPr id="98" name="Freeform: Shape 97">
            <a:extLst>
              <a:ext uri="{FF2B5EF4-FFF2-40B4-BE49-F238E27FC236}">
                <a16:creationId xmlns:a16="http://schemas.microsoft.com/office/drawing/2014/main" id="{9701FE68-57E3-2CD0-5516-631E405B1C58}"/>
              </a:ext>
              <a:ext uri="{C183D7F6-B498-43B3-948B-1728B52AA6E4}">
                <adec:decorative xmlns:adec="http://schemas.microsoft.com/office/drawing/2017/decorative" val="1"/>
              </a:ext>
            </a:extLst>
          </p:cNvPr>
          <p:cNvSpPr/>
          <p:nvPr/>
        </p:nvSpPr>
        <p:spPr>
          <a:xfrm>
            <a:off x="5408647" y="52"/>
            <a:ext cx="6783352" cy="6858581"/>
          </a:xfrm>
          <a:custGeom>
            <a:avLst/>
            <a:gdLst>
              <a:gd name="connsiteX0" fmla="*/ 6783352 w 6783352"/>
              <a:gd name="connsiteY0" fmla="*/ 4529402 h 6858581"/>
              <a:gd name="connsiteX1" fmla="*/ 6335043 w 6783352"/>
              <a:gd name="connsiteY1" fmla="*/ 4843727 h 6858581"/>
              <a:gd name="connsiteX2" fmla="*/ 2864133 w 6783352"/>
              <a:gd name="connsiteY2" fmla="*/ 5938467 h 6858581"/>
              <a:gd name="connsiteX3" fmla="*/ 1313462 w 6783352"/>
              <a:gd name="connsiteY3" fmla="*/ 4878017 h 6858581"/>
              <a:gd name="connsiteX4" fmla="*/ 870232 w 6783352"/>
              <a:gd name="connsiteY4" fmla="*/ 3429582 h 6858581"/>
              <a:gd name="connsiteX5" fmla="*/ 1313462 w 6783352"/>
              <a:gd name="connsiteY5" fmla="*/ 1981147 h 6858581"/>
              <a:gd name="connsiteX6" fmla="*/ 2864133 w 6783352"/>
              <a:gd name="connsiteY6" fmla="*/ 920697 h 6858581"/>
              <a:gd name="connsiteX7" fmla="*/ 6335043 w 6783352"/>
              <a:gd name="connsiteY7" fmla="*/ 2015437 h 6858581"/>
              <a:gd name="connsiteX8" fmla="*/ 6783352 w 6783352"/>
              <a:gd name="connsiteY8" fmla="*/ 2329762 h 6858581"/>
              <a:gd name="connsiteX9" fmla="*/ 6783352 w 6783352"/>
              <a:gd name="connsiteY9" fmla="*/ 1270582 h 6858581"/>
              <a:gd name="connsiteX10" fmla="*/ 2690143 w 6783352"/>
              <a:gd name="connsiteY10" fmla="*/ 69797 h 6858581"/>
              <a:gd name="connsiteX11" fmla="*/ 599722 w 6783352"/>
              <a:gd name="connsiteY11" fmla="*/ 1487117 h 6858581"/>
              <a:gd name="connsiteX12" fmla="*/ 4092 w 6783352"/>
              <a:gd name="connsiteY12" fmla="*/ 3302582 h 6858581"/>
              <a:gd name="connsiteX13" fmla="*/ 282 w 6783352"/>
              <a:gd name="connsiteY13" fmla="*/ 3354652 h 6858581"/>
              <a:gd name="connsiteX14" fmla="*/ 282 w 6783352"/>
              <a:gd name="connsiteY14" fmla="*/ 3429582 h 6858581"/>
              <a:gd name="connsiteX15" fmla="*/ 282 w 6783352"/>
              <a:gd name="connsiteY15" fmla="*/ 3504512 h 6858581"/>
              <a:gd name="connsiteX16" fmla="*/ 4092 w 6783352"/>
              <a:gd name="connsiteY16" fmla="*/ 3556582 h 6858581"/>
              <a:gd name="connsiteX17" fmla="*/ 597817 w 6783352"/>
              <a:gd name="connsiteY17" fmla="*/ 5372682 h 6858581"/>
              <a:gd name="connsiteX18" fmla="*/ 2688237 w 6783352"/>
              <a:gd name="connsiteY18" fmla="*/ 6790003 h 6858581"/>
              <a:gd name="connsiteX19" fmla="*/ 3384833 w 6783352"/>
              <a:gd name="connsiteY19" fmla="*/ 6858582 h 6858581"/>
              <a:gd name="connsiteX20" fmla="*/ 6782718 w 6783352"/>
              <a:gd name="connsiteY20" fmla="*/ 5592392 h 6858581"/>
              <a:gd name="connsiteX21" fmla="*/ 6782718 w 6783352"/>
              <a:gd name="connsiteY21" fmla="*/ 4529402 h 685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83352" h="6858581">
                <a:moveTo>
                  <a:pt x="6783352" y="4529402"/>
                </a:moveTo>
                <a:cubicBezTo>
                  <a:pt x="6630952" y="4637987"/>
                  <a:pt x="6481727" y="4742127"/>
                  <a:pt x="6335043" y="4843727"/>
                </a:cubicBezTo>
                <a:cubicBezTo>
                  <a:pt x="4999637" y="5768287"/>
                  <a:pt x="3830602" y="6135952"/>
                  <a:pt x="2864133" y="5938467"/>
                </a:cubicBezTo>
                <a:cubicBezTo>
                  <a:pt x="2076733" y="5777177"/>
                  <a:pt x="1586512" y="5272352"/>
                  <a:pt x="1313462" y="4878017"/>
                </a:cubicBezTo>
                <a:cubicBezTo>
                  <a:pt x="1034062" y="4473522"/>
                  <a:pt x="877852" y="3962347"/>
                  <a:pt x="870232" y="3429582"/>
                </a:cubicBezTo>
                <a:cubicBezTo>
                  <a:pt x="877852" y="2896817"/>
                  <a:pt x="1034062" y="2385642"/>
                  <a:pt x="1313462" y="1981147"/>
                </a:cubicBezTo>
                <a:cubicBezTo>
                  <a:pt x="1586512" y="1586812"/>
                  <a:pt x="2077367" y="1081987"/>
                  <a:pt x="2864133" y="920697"/>
                </a:cubicBezTo>
                <a:cubicBezTo>
                  <a:pt x="3830602" y="721942"/>
                  <a:pt x="4999637" y="1090877"/>
                  <a:pt x="6335043" y="2015437"/>
                </a:cubicBezTo>
                <a:cubicBezTo>
                  <a:pt x="6481727" y="2117037"/>
                  <a:pt x="6630952" y="2221177"/>
                  <a:pt x="6783352" y="2329762"/>
                </a:cubicBezTo>
                <a:lnTo>
                  <a:pt x="6783352" y="1270582"/>
                </a:lnTo>
                <a:cubicBezTo>
                  <a:pt x="5263162" y="227912"/>
                  <a:pt x="3887118" y="-175948"/>
                  <a:pt x="2690143" y="69797"/>
                </a:cubicBezTo>
                <a:cubicBezTo>
                  <a:pt x="1566192" y="299667"/>
                  <a:pt x="898807" y="1055952"/>
                  <a:pt x="599722" y="1487117"/>
                </a:cubicBezTo>
                <a:cubicBezTo>
                  <a:pt x="242852" y="2001467"/>
                  <a:pt x="34572" y="2639642"/>
                  <a:pt x="4092" y="3302582"/>
                </a:cubicBezTo>
                <a:cubicBezTo>
                  <a:pt x="2187" y="3319727"/>
                  <a:pt x="917" y="3336872"/>
                  <a:pt x="282" y="3354652"/>
                </a:cubicBezTo>
                <a:cubicBezTo>
                  <a:pt x="282" y="3380052"/>
                  <a:pt x="282" y="3404817"/>
                  <a:pt x="282" y="3429582"/>
                </a:cubicBezTo>
                <a:cubicBezTo>
                  <a:pt x="282" y="3454347"/>
                  <a:pt x="-353" y="3479747"/>
                  <a:pt x="282" y="3504512"/>
                </a:cubicBezTo>
                <a:cubicBezTo>
                  <a:pt x="282" y="3522292"/>
                  <a:pt x="1552" y="3539437"/>
                  <a:pt x="4092" y="3556582"/>
                </a:cubicBezTo>
                <a:cubicBezTo>
                  <a:pt x="33937" y="4218252"/>
                  <a:pt x="240947" y="4858332"/>
                  <a:pt x="597817" y="5372682"/>
                </a:cubicBezTo>
                <a:cubicBezTo>
                  <a:pt x="894362" y="5803212"/>
                  <a:pt x="1562383" y="6560132"/>
                  <a:pt x="2688237" y="6790003"/>
                </a:cubicBezTo>
                <a:cubicBezTo>
                  <a:pt x="2914297" y="6835087"/>
                  <a:pt x="3146072" y="6858582"/>
                  <a:pt x="3384833" y="6858582"/>
                </a:cubicBezTo>
                <a:cubicBezTo>
                  <a:pt x="4409087" y="6858582"/>
                  <a:pt x="5548277" y="6433132"/>
                  <a:pt x="6782718" y="5592392"/>
                </a:cubicBezTo>
                <a:lnTo>
                  <a:pt x="6782718" y="4529402"/>
                </a:lnTo>
                <a:close/>
              </a:path>
            </a:pathLst>
          </a:custGeom>
          <a:solidFill>
            <a:schemeClr val="accent2">
              <a:alpha val="20000"/>
            </a:schemeClr>
          </a:solidFill>
          <a:ln w="6350" cap="flat">
            <a:noFill/>
            <a:prstDash val="solid"/>
            <a:miter/>
          </a:ln>
        </p:spPr>
        <p:txBody>
          <a:bodyPr rtlCol="0" anchor="ctr"/>
          <a:lstStyle/>
          <a:p>
            <a:endParaRPr lang="en-US"/>
          </a:p>
        </p:txBody>
      </p:sp>
      <p:sp>
        <p:nvSpPr>
          <p:cNvPr id="102" name="Picture Placeholder 101">
            <a:extLst>
              <a:ext uri="{FF2B5EF4-FFF2-40B4-BE49-F238E27FC236}">
                <a16:creationId xmlns:a16="http://schemas.microsoft.com/office/drawing/2014/main" id="{E4BA0C29-76A8-9648-787E-0CCB60714F28}"/>
              </a:ext>
            </a:extLst>
          </p:cNvPr>
          <p:cNvSpPr>
            <a:spLocks noGrp="1"/>
          </p:cNvSpPr>
          <p:nvPr>
            <p:ph type="pic" sz="quarter" idx="10"/>
          </p:nvPr>
        </p:nvSpPr>
        <p:spPr>
          <a:xfrm>
            <a:off x="6278879" y="868495"/>
            <a:ext cx="5913120" cy="5121825"/>
          </a:xfrm>
          <a:custGeom>
            <a:avLst/>
            <a:gdLst>
              <a:gd name="connsiteX0" fmla="*/ 2558665 w 5913120"/>
              <a:gd name="connsiteY0" fmla="*/ 249 h 5121825"/>
              <a:gd name="connsiteX1" fmla="*/ 5464810 w 5913120"/>
              <a:gd name="connsiteY1" fmla="*/ 1146995 h 5121825"/>
              <a:gd name="connsiteX2" fmla="*/ 5913120 w 5913120"/>
              <a:gd name="connsiteY2" fmla="*/ 1461320 h 5121825"/>
              <a:gd name="connsiteX3" fmla="*/ 5913120 w 5913120"/>
              <a:gd name="connsiteY3" fmla="*/ 3660960 h 5121825"/>
              <a:gd name="connsiteX4" fmla="*/ 5464810 w 5913120"/>
              <a:gd name="connsiteY4" fmla="*/ 3975285 h 5121825"/>
              <a:gd name="connsiteX5" fmla="*/ 1993900 w 5913120"/>
              <a:gd name="connsiteY5" fmla="*/ 5070025 h 5121825"/>
              <a:gd name="connsiteX6" fmla="*/ 443230 w 5913120"/>
              <a:gd name="connsiteY6" fmla="*/ 4009575 h 5121825"/>
              <a:gd name="connsiteX7" fmla="*/ 0 w 5913120"/>
              <a:gd name="connsiteY7" fmla="*/ 2561140 h 5121825"/>
              <a:gd name="connsiteX8" fmla="*/ 443230 w 5913120"/>
              <a:gd name="connsiteY8" fmla="*/ 1112705 h 5121825"/>
              <a:gd name="connsiteX9" fmla="*/ 1993900 w 5913120"/>
              <a:gd name="connsiteY9" fmla="*/ 52255 h 5121825"/>
              <a:gd name="connsiteX10" fmla="*/ 2558665 w 5913120"/>
              <a:gd name="connsiteY10" fmla="*/ 249 h 512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3120" h="5121825">
                <a:moveTo>
                  <a:pt x="2558665" y="249"/>
                </a:moveTo>
                <a:cubicBezTo>
                  <a:pt x="3404607" y="11384"/>
                  <a:pt x="4379793" y="395790"/>
                  <a:pt x="5464810" y="1146995"/>
                </a:cubicBezTo>
                <a:cubicBezTo>
                  <a:pt x="5611495" y="1248595"/>
                  <a:pt x="5760720" y="1352735"/>
                  <a:pt x="5913120" y="1461320"/>
                </a:cubicBezTo>
                <a:lnTo>
                  <a:pt x="5913120" y="3660960"/>
                </a:lnTo>
                <a:cubicBezTo>
                  <a:pt x="5760720" y="3769545"/>
                  <a:pt x="5611495" y="3873685"/>
                  <a:pt x="5464810" y="3975285"/>
                </a:cubicBezTo>
                <a:cubicBezTo>
                  <a:pt x="4129405" y="4899845"/>
                  <a:pt x="2960370" y="5267510"/>
                  <a:pt x="1993900" y="5070025"/>
                </a:cubicBezTo>
                <a:cubicBezTo>
                  <a:pt x="1206500" y="4908735"/>
                  <a:pt x="716280" y="4403910"/>
                  <a:pt x="443230" y="4009575"/>
                </a:cubicBezTo>
                <a:cubicBezTo>
                  <a:pt x="163830" y="3605080"/>
                  <a:pt x="7620" y="3093905"/>
                  <a:pt x="0" y="2561140"/>
                </a:cubicBezTo>
                <a:cubicBezTo>
                  <a:pt x="7620" y="2028375"/>
                  <a:pt x="163830" y="1517200"/>
                  <a:pt x="443230" y="1112705"/>
                </a:cubicBezTo>
                <a:cubicBezTo>
                  <a:pt x="716280" y="718370"/>
                  <a:pt x="1207135" y="213545"/>
                  <a:pt x="1993900" y="52255"/>
                </a:cubicBezTo>
                <a:cubicBezTo>
                  <a:pt x="2175113" y="14989"/>
                  <a:pt x="2363448" y="-2320"/>
                  <a:pt x="2558665" y="249"/>
                </a:cubicBezTo>
                <a:close/>
              </a:path>
            </a:pathLst>
          </a:custGeom>
          <a:blipFill>
            <a:blip r:embed="rId2"/>
            <a:tile tx="0" ty="0" sx="60000" sy="60000" flip="none" algn="ctr"/>
          </a:blipFill>
        </p:spPr>
        <p:txBody>
          <a:bodyPr wrap="square">
            <a:noAutofit/>
          </a:bodyPr>
          <a:lstStyle/>
          <a:p>
            <a:endParaRPr lang="en-US"/>
          </a:p>
        </p:txBody>
      </p:sp>
      <p:grpSp>
        <p:nvGrpSpPr>
          <p:cNvPr id="4" name="Footer">
            <a:extLst>
              <a:ext uri="{FF2B5EF4-FFF2-40B4-BE49-F238E27FC236}">
                <a16:creationId xmlns:a16="http://schemas.microsoft.com/office/drawing/2014/main" id="{B72A8B75-C3F6-5745-569D-3C702417A10B}"/>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0A76E760-35F0-85A0-1C58-985B33F132B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7294D102-A495-10FD-ACAD-1E1EAE4A6C09}"/>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EB75D8FF-5540-3B4A-6C01-D0D20AC0D6B1}"/>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084997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4" name="TextBox 3">
            <a:extLst>
              <a:ext uri="{FF2B5EF4-FFF2-40B4-BE49-F238E27FC236}">
                <a16:creationId xmlns:a16="http://schemas.microsoft.com/office/drawing/2014/main" id="{914084B7-ECF7-07B7-F6CD-FC4A067165BB}"/>
              </a:ext>
            </a:extLst>
          </p:cNvPr>
          <p:cNvSpPr txBox="1"/>
          <p:nvPr userDrawn="1"/>
        </p:nvSpPr>
        <p:spPr>
          <a:xfrm>
            <a:off x="342900" y="5748377"/>
            <a:ext cx="8029284"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11" name="Full RWC Logo" descr="Rhonda Weiss Center for Accessible Idea Data">
            <a:extLst>
              <a:ext uri="{FF2B5EF4-FFF2-40B4-BE49-F238E27FC236}">
                <a16:creationId xmlns:a16="http://schemas.microsoft.com/office/drawing/2014/main" id="{8D951B73-CCE9-8D64-28EE-4145B612B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096491"/>
            <a:ext cx="2920495" cy="555347"/>
          </a:xfrm>
          <a:prstGeom prst="rect">
            <a:avLst/>
          </a:prstGeom>
        </p:spPr>
      </p:pic>
      <p:grpSp>
        <p:nvGrpSpPr>
          <p:cNvPr id="12" name="Footer">
            <a:extLst>
              <a:ext uri="{FF2B5EF4-FFF2-40B4-BE49-F238E27FC236}">
                <a16:creationId xmlns:a16="http://schemas.microsoft.com/office/drawing/2014/main" id="{AF18C59F-8771-F012-D13F-FDA7D42C1081}"/>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4A2E2E26-7FC1-4963-8060-6EE7CE7B4B4F}"/>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0EA08E47-4D11-7B9C-115A-62FE369685DD}"/>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47951787-092B-C16A-B5A8-45C9FCE9C491}"/>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868637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grpSp>
        <p:nvGrpSpPr>
          <p:cNvPr id="3" name="Footer">
            <a:extLst>
              <a:ext uri="{FF2B5EF4-FFF2-40B4-BE49-F238E27FC236}">
                <a16:creationId xmlns:a16="http://schemas.microsoft.com/office/drawing/2014/main" id="{19201BA5-EF0A-D202-DCA0-244D8FD43593}"/>
              </a:ext>
            </a:extLst>
          </p:cNvPr>
          <p:cNvGrpSpPr/>
          <p:nvPr userDrawn="1"/>
        </p:nvGrpSpPr>
        <p:grpSpPr>
          <a:xfrm>
            <a:off x="0" y="6386635"/>
            <a:ext cx="12192000" cy="471365"/>
            <a:chOff x="0" y="6386635"/>
            <a:chExt cx="12192000" cy="471365"/>
          </a:xfrm>
        </p:grpSpPr>
        <p:sp>
          <p:nvSpPr>
            <p:cNvPr id="4" name="Background shape">
              <a:extLst>
                <a:ext uri="{FF2B5EF4-FFF2-40B4-BE49-F238E27FC236}">
                  <a16:creationId xmlns:a16="http://schemas.microsoft.com/office/drawing/2014/main" id="{73AF5CFF-14DD-2675-D255-40D7D867C85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7" name="Rhonda Weiss Center logo" descr="Rhonda Weiss Center for Accessible Idea Data">
              <a:extLst>
                <a:ext uri="{FF2B5EF4-FFF2-40B4-BE49-F238E27FC236}">
                  <a16:creationId xmlns:a16="http://schemas.microsoft.com/office/drawing/2014/main" id="{88F14647-E2E0-D728-CF02-DE8371171F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9" name="Title">
            <a:extLst>
              <a:ext uri="{FF2B5EF4-FFF2-40B4-BE49-F238E27FC236}">
                <a16:creationId xmlns:a16="http://schemas.microsoft.com/office/drawing/2014/main" id="{135BFF85-86CD-4527-434A-7CC8A2F961FD}"/>
              </a:ext>
            </a:extLst>
          </p:cNvPr>
          <p:cNvSpPr>
            <a:spLocks noGrp="1"/>
          </p:cNvSpPr>
          <p:nvPr>
            <p:ph type="ctrTitle"/>
          </p:nvPr>
        </p:nvSpPr>
        <p:spPr>
          <a:xfrm>
            <a:off x="812464" y="1122363"/>
            <a:ext cx="10152822" cy="2387600"/>
          </a:xfrm>
        </p:spPr>
        <p:txBody>
          <a:bodyPr anchor="b"/>
          <a:lstStyle>
            <a:lvl1pPr algn="l">
              <a:defRPr sz="6000"/>
            </a:lvl1pPr>
          </a:lstStyle>
          <a:p>
            <a:r>
              <a:rPr lang="en-US"/>
              <a:t>Click to edit Master title style</a:t>
            </a:r>
          </a:p>
        </p:txBody>
      </p:sp>
      <p:sp>
        <p:nvSpPr>
          <p:cNvPr id="10" name="Subtitle">
            <a:extLst>
              <a:ext uri="{FF2B5EF4-FFF2-40B4-BE49-F238E27FC236}">
                <a16:creationId xmlns:a16="http://schemas.microsoft.com/office/drawing/2014/main" id="{ED5C58D7-5326-4753-C98F-22850D9926DF}"/>
              </a:ext>
            </a:extLst>
          </p:cNvPr>
          <p:cNvSpPr>
            <a:spLocks noGrp="1"/>
          </p:cNvSpPr>
          <p:nvPr>
            <p:ph type="subTitle" idx="1"/>
          </p:nvPr>
        </p:nvSpPr>
        <p:spPr>
          <a:xfrm>
            <a:off x="812464" y="3602038"/>
            <a:ext cx="10152822" cy="102959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Rhonda Weiss Center Logo" descr="Rhonda Weiss Center for Accessible I D E A Data">
            <a:extLst>
              <a:ext uri="{FF2B5EF4-FFF2-40B4-BE49-F238E27FC236}">
                <a16:creationId xmlns:a16="http://schemas.microsoft.com/office/drawing/2014/main" id="{80DE5C06-CBC1-1B98-CD6C-B859FA836FF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464" y="5253703"/>
            <a:ext cx="4134624" cy="786220"/>
          </a:xfrm>
          <a:prstGeom prst="rect">
            <a:avLst/>
          </a:prstGeom>
        </p:spPr>
      </p:pic>
      <p:pic>
        <p:nvPicPr>
          <p:cNvPr id="12" name="OSEP Logo" descr="Ideas that Work: The Office of Special Education Programs in the United States Department of Education">
            <a:extLst>
              <a:ext uri="{FF2B5EF4-FFF2-40B4-BE49-F238E27FC236}">
                <a16:creationId xmlns:a16="http://schemas.microsoft.com/office/drawing/2014/main" id="{A82D119C-44E2-B14F-06AC-FB669AD8909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5818" y="4968404"/>
            <a:ext cx="1356818" cy="1356818"/>
          </a:xfrm>
          <a:prstGeom prst="rect">
            <a:avLst/>
          </a:prstGeom>
        </p:spPr>
      </p:pic>
      <p:pic>
        <p:nvPicPr>
          <p:cNvPr id="14" name="Picture 13" descr="Applied Engineering Management Corporation">
            <a:extLst>
              <a:ext uri="{FF2B5EF4-FFF2-40B4-BE49-F238E27FC236}">
                <a16:creationId xmlns:a16="http://schemas.microsoft.com/office/drawing/2014/main" id="{5A402F7B-B906-3323-C6C7-095FF34D930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08468" y="5317488"/>
            <a:ext cx="1356818" cy="658650"/>
          </a:xfrm>
          <a:prstGeom prst="rect">
            <a:avLst/>
          </a:prstGeom>
        </p:spPr>
      </p:pic>
      <p:sp>
        <p:nvSpPr>
          <p:cNvPr id="15" name="Slide Number">
            <a:extLst>
              <a:ext uri="{FF2B5EF4-FFF2-40B4-BE49-F238E27FC236}">
                <a16:creationId xmlns:a16="http://schemas.microsoft.com/office/drawing/2014/main" id="{54E9A45A-FB7A-B37A-4097-B646A5801B1F}"/>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192529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84A-9986-D4BA-404F-EF64DCF0338B}"/>
              </a:ext>
            </a:extLst>
          </p:cNvPr>
          <p:cNvSpPr>
            <a:spLocks noGrp="1"/>
          </p:cNvSpPr>
          <p:nvPr>
            <p:ph type="title"/>
          </p:nvPr>
        </p:nvSpPr>
        <p:spPr>
          <a:xfrm>
            <a:off x="272144" y="365125"/>
            <a:ext cx="3662014" cy="1325563"/>
          </a:xfrm>
        </p:spPr>
        <p:txBody>
          <a:bodyPr>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744D17D3-5EC6-0437-209E-E90704338D20}"/>
              </a:ext>
            </a:extLst>
          </p:cNvPr>
          <p:cNvSpPr>
            <a:spLocks noGrp="1"/>
          </p:cNvSpPr>
          <p:nvPr>
            <p:ph idx="1"/>
          </p:nvPr>
        </p:nvSpPr>
        <p:spPr>
          <a:xfrm>
            <a:off x="272144" y="1825625"/>
            <a:ext cx="3662014" cy="4351338"/>
          </a:xfrm>
        </p:spPr>
        <p:txBody>
          <a:bodyPr>
            <a:normAutofit/>
          </a:bodyPr>
          <a:lstStyle>
            <a:lvl1pPr>
              <a:buClr>
                <a:srgbClr val="27AAE1"/>
              </a:buClr>
              <a:defRPr sz="2400"/>
            </a:lvl1pPr>
            <a:lvl2pPr>
              <a:buClr>
                <a:srgbClr val="27AAE1"/>
              </a:buClr>
              <a:defRPr sz="2000"/>
            </a:lvl2pPr>
            <a:lvl3pPr>
              <a:buClr>
                <a:srgbClr val="27AAE1"/>
              </a:buClr>
              <a:defRPr sz="1800"/>
            </a:lvl3pPr>
            <a:lvl4pPr>
              <a:buClr>
                <a:srgbClr val="27AAE1"/>
              </a:buClr>
              <a:defRPr sz="1600"/>
            </a:lvl4pPr>
            <a:lvl5pPr>
              <a:buClr>
                <a:srgbClr val="27AAE1"/>
              </a:buClr>
              <a:defRPr sz="1600"/>
            </a:lvl5pPr>
          </a:lstStyle>
          <a:p>
            <a:pPr lvl="0"/>
            <a:r>
              <a:rPr lang="en-US"/>
              <a:t>Click to edit Master text styles</a:t>
            </a:r>
          </a:p>
          <a:p>
            <a:pPr lvl="1"/>
            <a:r>
              <a:rPr lang="en-US"/>
              <a:t>Second level</a:t>
            </a:r>
          </a:p>
        </p:txBody>
      </p:sp>
      <p:sp>
        <p:nvSpPr>
          <p:cNvPr id="108" name="Freeform: Shape 107">
            <a:extLst>
              <a:ext uri="{FF2B5EF4-FFF2-40B4-BE49-F238E27FC236}">
                <a16:creationId xmlns:a16="http://schemas.microsoft.com/office/drawing/2014/main" id="{BCA37C0E-242A-2DE0-C3BB-6DB10AEA89EA}"/>
              </a:ext>
              <a:ext uri="{C183D7F6-B498-43B3-948B-1728B52AA6E4}">
                <adec:decorative xmlns:adec="http://schemas.microsoft.com/office/drawing/2017/decorative" val="1"/>
              </a:ext>
            </a:extLst>
          </p:cNvPr>
          <p:cNvSpPr/>
          <p:nvPr/>
        </p:nvSpPr>
        <p:spPr>
          <a:xfrm>
            <a:off x="3908142" y="29"/>
            <a:ext cx="8284491" cy="6857970"/>
          </a:xfrm>
          <a:custGeom>
            <a:avLst/>
            <a:gdLst>
              <a:gd name="connsiteX0" fmla="*/ 8283857 w 8284491"/>
              <a:gd name="connsiteY0" fmla="*/ 2357725 h 6857970"/>
              <a:gd name="connsiteX1" fmla="*/ 6828438 w 8284491"/>
              <a:gd name="connsiteY1" fmla="*/ 1301720 h 6857970"/>
              <a:gd name="connsiteX2" fmla="*/ 2689507 w 8284491"/>
              <a:gd name="connsiteY2" fmla="*/ 69820 h 6857970"/>
              <a:gd name="connsiteX3" fmla="*/ 599722 w 8284491"/>
              <a:gd name="connsiteY3" fmla="*/ 1486506 h 6857970"/>
              <a:gd name="connsiteX4" fmla="*/ 4092 w 8284491"/>
              <a:gd name="connsiteY4" fmla="*/ 3301971 h 6857970"/>
              <a:gd name="connsiteX5" fmla="*/ 282 w 8284491"/>
              <a:gd name="connsiteY5" fmla="*/ 3354041 h 6857970"/>
              <a:gd name="connsiteX6" fmla="*/ 282 w 8284491"/>
              <a:gd name="connsiteY6" fmla="*/ 3428971 h 6857970"/>
              <a:gd name="connsiteX7" fmla="*/ 282 w 8284491"/>
              <a:gd name="connsiteY7" fmla="*/ 3503900 h 6857970"/>
              <a:gd name="connsiteX8" fmla="*/ 4092 w 8284491"/>
              <a:gd name="connsiteY8" fmla="*/ 3555971 h 6857970"/>
              <a:gd name="connsiteX9" fmla="*/ 597817 w 8284491"/>
              <a:gd name="connsiteY9" fmla="*/ 5372071 h 6857970"/>
              <a:gd name="connsiteX10" fmla="*/ 2688238 w 8284491"/>
              <a:gd name="connsiteY10" fmla="*/ 6789390 h 6857970"/>
              <a:gd name="connsiteX11" fmla="*/ 3384832 w 8284491"/>
              <a:gd name="connsiteY11" fmla="*/ 6857971 h 6857970"/>
              <a:gd name="connsiteX12" fmla="*/ 6829073 w 8284491"/>
              <a:gd name="connsiteY12" fmla="*/ 5560666 h 6857970"/>
              <a:gd name="connsiteX13" fmla="*/ 8284492 w 8284491"/>
              <a:gd name="connsiteY13" fmla="*/ 4505296 h 6857970"/>
              <a:gd name="connsiteX14" fmla="*/ 8284492 w 8284491"/>
              <a:gd name="connsiteY14" fmla="*/ 2357725 h 6857970"/>
              <a:gd name="connsiteX15" fmla="*/ 6334407 w 8284491"/>
              <a:gd name="connsiteY15" fmla="*/ 4843751 h 6857970"/>
              <a:gd name="connsiteX16" fmla="*/ 2863497 w 8284491"/>
              <a:gd name="connsiteY16" fmla="*/ 5938491 h 6857970"/>
              <a:gd name="connsiteX17" fmla="*/ 1312827 w 8284491"/>
              <a:gd name="connsiteY17" fmla="*/ 4878041 h 6857970"/>
              <a:gd name="connsiteX18" fmla="*/ 869597 w 8284491"/>
              <a:gd name="connsiteY18" fmla="*/ 3429605 h 6857970"/>
              <a:gd name="connsiteX19" fmla="*/ 1312827 w 8284491"/>
              <a:gd name="connsiteY19" fmla="*/ 1981170 h 6857970"/>
              <a:gd name="connsiteX20" fmla="*/ 2863497 w 8284491"/>
              <a:gd name="connsiteY20" fmla="*/ 920720 h 6857970"/>
              <a:gd name="connsiteX21" fmla="*/ 6334407 w 8284491"/>
              <a:gd name="connsiteY21" fmla="*/ 2015460 h 6857970"/>
              <a:gd name="connsiteX22" fmla="*/ 8247663 w 8284491"/>
              <a:gd name="connsiteY22" fmla="*/ 3429605 h 6857970"/>
              <a:gd name="connsiteX23" fmla="*/ 6334407 w 8284491"/>
              <a:gd name="connsiteY23" fmla="*/ 4843751 h 685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84491" h="6857970">
                <a:moveTo>
                  <a:pt x="8283857" y="2357725"/>
                </a:moveTo>
                <a:cubicBezTo>
                  <a:pt x="7768873" y="1964025"/>
                  <a:pt x="7285002" y="1617950"/>
                  <a:pt x="6828438" y="1301720"/>
                </a:cubicBezTo>
                <a:cubicBezTo>
                  <a:pt x="5290467" y="236190"/>
                  <a:pt x="3898547" y="-178465"/>
                  <a:pt x="2689507" y="69820"/>
                </a:cubicBezTo>
                <a:cubicBezTo>
                  <a:pt x="1565557" y="299690"/>
                  <a:pt x="898172" y="1055975"/>
                  <a:pt x="599722" y="1486506"/>
                </a:cubicBezTo>
                <a:cubicBezTo>
                  <a:pt x="242852" y="2000856"/>
                  <a:pt x="34572" y="2639031"/>
                  <a:pt x="4092" y="3301971"/>
                </a:cubicBezTo>
                <a:cubicBezTo>
                  <a:pt x="2187" y="3319116"/>
                  <a:pt x="917" y="3336261"/>
                  <a:pt x="282" y="3354041"/>
                </a:cubicBezTo>
                <a:cubicBezTo>
                  <a:pt x="282" y="3379441"/>
                  <a:pt x="282" y="3404205"/>
                  <a:pt x="282" y="3428971"/>
                </a:cubicBezTo>
                <a:cubicBezTo>
                  <a:pt x="282" y="3453736"/>
                  <a:pt x="-353" y="3479136"/>
                  <a:pt x="282" y="3503900"/>
                </a:cubicBezTo>
                <a:cubicBezTo>
                  <a:pt x="282" y="3521680"/>
                  <a:pt x="1552" y="3538825"/>
                  <a:pt x="4092" y="3555971"/>
                </a:cubicBezTo>
                <a:cubicBezTo>
                  <a:pt x="33937" y="4217641"/>
                  <a:pt x="240947" y="4857721"/>
                  <a:pt x="597817" y="5372071"/>
                </a:cubicBezTo>
                <a:cubicBezTo>
                  <a:pt x="894362" y="5802601"/>
                  <a:pt x="1562382" y="6559521"/>
                  <a:pt x="2688238" y="6789390"/>
                </a:cubicBezTo>
                <a:cubicBezTo>
                  <a:pt x="2914297" y="6834476"/>
                  <a:pt x="3146072" y="6857971"/>
                  <a:pt x="3384832" y="6857971"/>
                </a:cubicBezTo>
                <a:cubicBezTo>
                  <a:pt x="4421788" y="6857971"/>
                  <a:pt x="5576217" y="6421726"/>
                  <a:pt x="6829073" y="5560666"/>
                </a:cubicBezTo>
                <a:cubicBezTo>
                  <a:pt x="7285638" y="5244436"/>
                  <a:pt x="7769507" y="4898361"/>
                  <a:pt x="8284492" y="4505296"/>
                </a:cubicBezTo>
                <a:lnTo>
                  <a:pt x="8284492" y="2357725"/>
                </a:lnTo>
                <a:close/>
                <a:moveTo>
                  <a:pt x="6334407" y="4843751"/>
                </a:moveTo>
                <a:cubicBezTo>
                  <a:pt x="4999002" y="5768311"/>
                  <a:pt x="3829967" y="6135976"/>
                  <a:pt x="2863497" y="5938491"/>
                </a:cubicBezTo>
                <a:cubicBezTo>
                  <a:pt x="2076097" y="5777201"/>
                  <a:pt x="1585877" y="5272376"/>
                  <a:pt x="1312827" y="4878041"/>
                </a:cubicBezTo>
                <a:cubicBezTo>
                  <a:pt x="1033427" y="4473546"/>
                  <a:pt x="877217" y="3962371"/>
                  <a:pt x="869597" y="3429605"/>
                </a:cubicBezTo>
                <a:cubicBezTo>
                  <a:pt x="877217" y="2896841"/>
                  <a:pt x="1033427" y="2385666"/>
                  <a:pt x="1312827" y="1981170"/>
                </a:cubicBezTo>
                <a:cubicBezTo>
                  <a:pt x="1585877" y="1586835"/>
                  <a:pt x="2076732" y="1082010"/>
                  <a:pt x="2863497" y="920720"/>
                </a:cubicBezTo>
                <a:cubicBezTo>
                  <a:pt x="3829967" y="721330"/>
                  <a:pt x="4999002" y="1090900"/>
                  <a:pt x="6334407" y="2015460"/>
                </a:cubicBezTo>
                <a:cubicBezTo>
                  <a:pt x="6922417" y="2422496"/>
                  <a:pt x="7556782" y="2880966"/>
                  <a:pt x="8247663" y="3429605"/>
                </a:cubicBezTo>
                <a:cubicBezTo>
                  <a:pt x="7556782" y="3978246"/>
                  <a:pt x="6922417" y="4436716"/>
                  <a:pt x="6334407" y="4843751"/>
                </a:cubicBezTo>
                <a:close/>
              </a:path>
            </a:pathLst>
          </a:custGeom>
          <a:solidFill>
            <a:schemeClr val="accent2">
              <a:alpha val="20000"/>
            </a:schemeClr>
          </a:solidFill>
          <a:ln w="6350" cap="flat">
            <a:noFill/>
            <a:prstDash val="solid"/>
            <a:miter/>
          </a:ln>
        </p:spPr>
        <p:txBody>
          <a:bodyPr rtlCol="0" anchor="ctr"/>
          <a:lstStyle/>
          <a:p>
            <a:endParaRPr lang="en-US"/>
          </a:p>
        </p:txBody>
      </p:sp>
      <p:sp>
        <p:nvSpPr>
          <p:cNvPr id="120" name="Picture Placeholder 119">
            <a:extLst>
              <a:ext uri="{FF2B5EF4-FFF2-40B4-BE49-F238E27FC236}">
                <a16:creationId xmlns:a16="http://schemas.microsoft.com/office/drawing/2014/main" id="{A0D60140-EA86-84CF-3EA4-62487C3E3D3D}"/>
              </a:ext>
            </a:extLst>
          </p:cNvPr>
          <p:cNvSpPr>
            <a:spLocks noGrp="1"/>
          </p:cNvSpPr>
          <p:nvPr>
            <p:ph type="pic" sz="quarter" idx="10"/>
          </p:nvPr>
        </p:nvSpPr>
        <p:spPr>
          <a:xfrm>
            <a:off x="4777740" y="868267"/>
            <a:ext cx="7378065" cy="5122052"/>
          </a:xfrm>
          <a:custGeom>
            <a:avLst/>
            <a:gdLst>
              <a:gd name="connsiteX0" fmla="*/ 2558665 w 7378065"/>
              <a:gd name="connsiteY0" fmla="*/ 241 h 5122052"/>
              <a:gd name="connsiteX1" fmla="*/ 5464810 w 7378065"/>
              <a:gd name="connsiteY1" fmla="*/ 1147222 h 5122052"/>
              <a:gd name="connsiteX2" fmla="*/ 7378065 w 7378065"/>
              <a:gd name="connsiteY2" fmla="*/ 2561367 h 5122052"/>
              <a:gd name="connsiteX3" fmla="*/ 5464810 w 7378065"/>
              <a:gd name="connsiteY3" fmla="*/ 3975512 h 5122052"/>
              <a:gd name="connsiteX4" fmla="*/ 1993900 w 7378065"/>
              <a:gd name="connsiteY4" fmla="*/ 5070252 h 5122052"/>
              <a:gd name="connsiteX5" fmla="*/ 443230 w 7378065"/>
              <a:gd name="connsiteY5" fmla="*/ 4009802 h 5122052"/>
              <a:gd name="connsiteX6" fmla="*/ 0 w 7378065"/>
              <a:gd name="connsiteY6" fmla="*/ 2561367 h 5122052"/>
              <a:gd name="connsiteX7" fmla="*/ 443230 w 7378065"/>
              <a:gd name="connsiteY7" fmla="*/ 1112932 h 5122052"/>
              <a:gd name="connsiteX8" fmla="*/ 1993900 w 7378065"/>
              <a:gd name="connsiteY8" fmla="*/ 52482 h 5122052"/>
              <a:gd name="connsiteX9" fmla="*/ 2558665 w 7378065"/>
              <a:gd name="connsiteY9" fmla="*/ 241 h 512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065" h="5122052">
                <a:moveTo>
                  <a:pt x="2558665" y="241"/>
                </a:moveTo>
                <a:cubicBezTo>
                  <a:pt x="3404607" y="11192"/>
                  <a:pt x="4379793" y="396017"/>
                  <a:pt x="5464810" y="1147222"/>
                </a:cubicBezTo>
                <a:cubicBezTo>
                  <a:pt x="6052820" y="1554257"/>
                  <a:pt x="6687185" y="2012727"/>
                  <a:pt x="7378065" y="2561367"/>
                </a:cubicBezTo>
                <a:cubicBezTo>
                  <a:pt x="6687185" y="3110007"/>
                  <a:pt x="6052820" y="3568477"/>
                  <a:pt x="5464810" y="3975512"/>
                </a:cubicBezTo>
                <a:cubicBezTo>
                  <a:pt x="4129405" y="4900072"/>
                  <a:pt x="2960370" y="5267737"/>
                  <a:pt x="1993900" y="5070252"/>
                </a:cubicBezTo>
                <a:cubicBezTo>
                  <a:pt x="1206500" y="4908962"/>
                  <a:pt x="716280" y="4404137"/>
                  <a:pt x="443230" y="4009802"/>
                </a:cubicBezTo>
                <a:cubicBezTo>
                  <a:pt x="163830" y="3605307"/>
                  <a:pt x="7620" y="3094132"/>
                  <a:pt x="0" y="2561367"/>
                </a:cubicBezTo>
                <a:cubicBezTo>
                  <a:pt x="7620" y="2028602"/>
                  <a:pt x="163830" y="1517427"/>
                  <a:pt x="443230" y="1112932"/>
                </a:cubicBezTo>
                <a:cubicBezTo>
                  <a:pt x="716280" y="718597"/>
                  <a:pt x="1207135" y="213772"/>
                  <a:pt x="1993900" y="52482"/>
                </a:cubicBezTo>
                <a:cubicBezTo>
                  <a:pt x="2175114" y="15097"/>
                  <a:pt x="2363448" y="-2287"/>
                  <a:pt x="2558665" y="241"/>
                </a:cubicBezTo>
                <a:close/>
              </a:path>
            </a:pathLst>
          </a:custGeom>
          <a:blipFill>
            <a:blip r:embed="rId2"/>
            <a:tile tx="0" ty="0" sx="60000" sy="60000" flip="none" algn="ctr"/>
          </a:blipFill>
        </p:spPr>
        <p:txBody>
          <a:bodyPr wrap="square">
            <a:noAutofit/>
          </a:bodyPr>
          <a:lstStyle/>
          <a:p>
            <a:endParaRPr lang="en-US"/>
          </a:p>
        </p:txBody>
      </p:sp>
      <p:grpSp>
        <p:nvGrpSpPr>
          <p:cNvPr id="4" name="Footer">
            <a:extLst>
              <a:ext uri="{FF2B5EF4-FFF2-40B4-BE49-F238E27FC236}">
                <a16:creationId xmlns:a16="http://schemas.microsoft.com/office/drawing/2014/main" id="{917DA3D5-8197-4196-780C-C39BE5A59180}"/>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88751352-F2EC-99CF-7B7D-CDBCC0592613}"/>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23D2574B-9A64-126A-6D8A-EE119974752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a:extLst>
                <a:ext uri="{FF2B5EF4-FFF2-40B4-BE49-F238E27FC236}">
                  <a16:creationId xmlns:a16="http://schemas.microsoft.com/office/drawing/2014/main" id="{0936EE2A-F5D1-09F1-726C-120579578C74}"/>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0662735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4" name="TextBox 3">
            <a:extLst>
              <a:ext uri="{FF2B5EF4-FFF2-40B4-BE49-F238E27FC236}">
                <a16:creationId xmlns:a16="http://schemas.microsoft.com/office/drawing/2014/main" id="{914084B7-ECF7-07B7-F6CD-FC4A067165BB}"/>
              </a:ext>
            </a:extLst>
          </p:cNvPr>
          <p:cNvSpPr txBox="1"/>
          <p:nvPr userDrawn="1"/>
        </p:nvSpPr>
        <p:spPr>
          <a:xfrm>
            <a:off x="342900" y="5748377"/>
            <a:ext cx="8029284"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11" name="Full RWC Logo" descr="Rhonda Weiss Center for Accessible Idea Data">
            <a:extLst>
              <a:ext uri="{FF2B5EF4-FFF2-40B4-BE49-F238E27FC236}">
                <a16:creationId xmlns:a16="http://schemas.microsoft.com/office/drawing/2014/main" id="{8D951B73-CCE9-8D64-28EE-4145B612B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096491"/>
            <a:ext cx="2920495" cy="555347"/>
          </a:xfrm>
          <a:prstGeom prst="rect">
            <a:avLst/>
          </a:prstGeom>
        </p:spPr>
      </p:pic>
      <p:grpSp>
        <p:nvGrpSpPr>
          <p:cNvPr id="12" name="Footer">
            <a:extLst>
              <a:ext uri="{FF2B5EF4-FFF2-40B4-BE49-F238E27FC236}">
                <a16:creationId xmlns:a16="http://schemas.microsoft.com/office/drawing/2014/main" id="{997EC32B-0820-F755-DE61-5E5847FD6C09}"/>
              </a:ext>
            </a:extLst>
          </p:cNvPr>
          <p:cNvGrpSpPr/>
          <p:nvPr userDrawn="1"/>
        </p:nvGrpSpPr>
        <p:grpSpPr>
          <a:xfrm>
            <a:off x="0" y="6386635"/>
            <a:ext cx="12192000" cy="471365"/>
            <a:chOff x="0" y="6386635"/>
            <a:chExt cx="12192000" cy="471365"/>
          </a:xfrm>
        </p:grpSpPr>
        <p:sp>
          <p:nvSpPr>
            <p:cNvPr id="13" name="Background shape">
              <a:extLst>
                <a:ext uri="{FF2B5EF4-FFF2-40B4-BE49-F238E27FC236}">
                  <a16:creationId xmlns:a16="http://schemas.microsoft.com/office/drawing/2014/main" id="{10780BB3-3B8F-6DF0-4B18-C001E09188CC}"/>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4" name="Slide Number">
              <a:extLst>
                <a:ext uri="{FF2B5EF4-FFF2-40B4-BE49-F238E27FC236}">
                  <a16:creationId xmlns:a16="http://schemas.microsoft.com/office/drawing/2014/main" id="{C40BB647-F338-337C-4EE1-00FD0746D918}"/>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5" name="Rhonda Weiss Center logo" descr="Rhonda Weiss Center for Accessible Idea Data">
              <a:extLst>
                <a:ext uri="{FF2B5EF4-FFF2-40B4-BE49-F238E27FC236}">
                  <a16:creationId xmlns:a16="http://schemas.microsoft.com/office/drawing/2014/main" id="{54091844-84E4-8D94-6EB9-DBE05CC01DC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578158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206979"/>
            <a:ext cx="7445829" cy="969744"/>
          </a:xfrm>
        </p:spPr>
        <p:txBody>
          <a:bodyPr anchor="b">
            <a:noAutofit/>
          </a:bodyPr>
          <a:lstStyle>
            <a:lvl1pPr algn="l">
              <a:defRPr sz="6000" spc="-15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4201716"/>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7" name="Picture Placeholder 48">
            <a:extLst>
              <a:ext uri="{FF2B5EF4-FFF2-40B4-BE49-F238E27FC236}">
                <a16:creationId xmlns:a16="http://schemas.microsoft.com/office/drawing/2014/main" id="{F858F2AE-27A2-7DA8-D429-CFF291115DC6}"/>
              </a:ext>
            </a:extLst>
          </p:cNvPr>
          <p:cNvSpPr>
            <a:spLocks noGrp="1"/>
          </p:cNvSpPr>
          <p:nvPr>
            <p:ph type="pic" sz="quarter" idx="34"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solidFill>
            <a:schemeClr val="bg1">
              <a:lumMod val="7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60" name="Picture Placeholder 45">
            <a:extLst>
              <a:ext uri="{FF2B5EF4-FFF2-40B4-BE49-F238E27FC236}">
                <a16:creationId xmlns:a16="http://schemas.microsoft.com/office/drawing/2014/main" id="{46E21DA6-A387-0762-DE42-94ADDCA84B6D}"/>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11" name="TextBox 10">
            <a:extLst>
              <a:ext uri="{FF2B5EF4-FFF2-40B4-BE49-F238E27FC236}">
                <a16:creationId xmlns:a16="http://schemas.microsoft.com/office/drawing/2014/main" id="{2DBEE3C0-6D4B-0643-A683-CD1AFBA8B122}"/>
              </a:ext>
            </a:extLst>
          </p:cNvPr>
          <p:cNvSpPr txBox="1"/>
          <p:nvPr userDrawn="1"/>
        </p:nvSpPr>
        <p:spPr>
          <a:xfrm>
            <a:off x="342900" y="5748377"/>
            <a:ext cx="7698105" cy="553998"/>
          </a:xfrm>
          <a:prstGeom prst="rect">
            <a:avLst/>
          </a:prstGeom>
          <a:noFill/>
        </p:spPr>
        <p:txBody>
          <a:bodyPr wrap="square" rtlCol="0">
            <a:spAutoFit/>
          </a:bodyPr>
          <a:lstStyle/>
          <a:p>
            <a:r>
              <a:rPr lang="en-US" sz="1000" b="0" i="0">
                <a:solidFill>
                  <a:srgbClr val="222222"/>
                </a:solidFill>
                <a:effectLst/>
                <a:latin typeface="Public Sans" pitchFamily="2" charset="0"/>
              </a:rPr>
              <a:t>The contents of this </a:t>
            </a:r>
            <a:r>
              <a:rPr lang="en-US" sz="1000" b="0" i="0">
                <a:solidFill>
                  <a:srgbClr val="222222"/>
                </a:solidFill>
                <a:effectLst/>
                <a:highlight>
                  <a:srgbClr val="FFFF00"/>
                </a:highlight>
                <a:latin typeface="Public Sans" pitchFamily="2" charset="0"/>
              </a:rPr>
              <a:t>(insert type of publication; e.g., report, presentation, brief) </a:t>
            </a:r>
            <a:r>
              <a:rPr lang="en-US" sz="1000" b="0" i="0">
                <a:solidFill>
                  <a:srgbClr val="222222"/>
                </a:solidFill>
                <a:effectLst/>
                <a:latin typeface="Public Sans" pitchFamily="2" charset="0"/>
              </a:rPr>
              <a:t>were developed under a grant from the US Department of Education, H373Q220002. However, those contents do not necessarily represent the policy of the US Department of Education, and you should not assume endorsement by the Federal Government. Project Officer, Eric Caruso.</a:t>
            </a:r>
            <a:endParaRPr lang="en-US" sz="1000" i="0">
              <a:latin typeface="Public Sans" pitchFamily="2" charset="0"/>
            </a:endParaRPr>
          </a:p>
        </p:txBody>
      </p:sp>
      <p:pic>
        <p:nvPicPr>
          <p:cNvPr id="13" name="Full RWC Logo" descr="Rhonda Weiss Center for Accessible Idea Data">
            <a:extLst>
              <a:ext uri="{FF2B5EF4-FFF2-40B4-BE49-F238E27FC236}">
                <a16:creationId xmlns:a16="http://schemas.microsoft.com/office/drawing/2014/main" id="{B88B3E67-CEAA-BD2D-FE30-FA4873952F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855424"/>
            <a:ext cx="3758751" cy="714745"/>
          </a:xfrm>
          <a:prstGeom prst="rect">
            <a:avLst/>
          </a:prstGeom>
        </p:spPr>
      </p:pic>
      <p:pic>
        <p:nvPicPr>
          <p:cNvPr id="14" name="Graphic 13" descr="Ideas that Work: The Office of Special Education Programs in the United States Department of Education">
            <a:extLst>
              <a:ext uri="{FF2B5EF4-FFF2-40B4-BE49-F238E27FC236}">
                <a16:creationId xmlns:a16="http://schemas.microsoft.com/office/drawing/2014/main" id="{8D9FFD42-F52A-E90D-8344-B6D5E7E2F1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8977" y="391922"/>
            <a:ext cx="1641750" cy="1641750"/>
          </a:xfrm>
          <a:prstGeom prst="rect">
            <a:avLst/>
          </a:prstGeom>
        </p:spPr>
      </p:pic>
      <p:grpSp>
        <p:nvGrpSpPr>
          <p:cNvPr id="4" name="Footer">
            <a:extLst>
              <a:ext uri="{FF2B5EF4-FFF2-40B4-BE49-F238E27FC236}">
                <a16:creationId xmlns:a16="http://schemas.microsoft.com/office/drawing/2014/main" id="{2BF10588-A26B-03A7-5738-F72443279779}"/>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55492325-5300-5F5A-33B8-EA9C6D904DEE}"/>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Slide Number">
              <a:extLst>
                <a:ext uri="{FF2B5EF4-FFF2-40B4-BE49-F238E27FC236}">
                  <a16:creationId xmlns:a16="http://schemas.microsoft.com/office/drawing/2014/main" id="{1614427F-BBB7-C37D-550A-85A9E3C52FD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7" name="Rhonda Weiss Center logo" descr="Rhonda Weiss Center for Accessible Idea Data">
              <a:extLst>
                <a:ext uri="{FF2B5EF4-FFF2-40B4-BE49-F238E27FC236}">
                  <a16:creationId xmlns:a16="http://schemas.microsoft.com/office/drawing/2014/main" id="{3A4B6332-988F-FA25-C0E9-AF213A9E2116}"/>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393038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pic>
        <p:nvPicPr>
          <p:cNvPr id="4" name="Full RWC Logo" descr="Rhonda Weiss Center for Accessible Idea Data">
            <a:extLst>
              <a:ext uri="{FF2B5EF4-FFF2-40B4-BE49-F238E27FC236}">
                <a16:creationId xmlns:a16="http://schemas.microsoft.com/office/drawing/2014/main" id="{9A57319B-1024-E970-1ABE-DF6A3996396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298690"/>
            <a:ext cx="4134624" cy="786220"/>
          </a:xfrm>
          <a:prstGeom prst="rect">
            <a:avLst/>
          </a:prstGeom>
        </p:spPr>
      </p:pic>
      <p:grpSp>
        <p:nvGrpSpPr>
          <p:cNvPr id="11" name="Footer">
            <a:extLst>
              <a:ext uri="{FF2B5EF4-FFF2-40B4-BE49-F238E27FC236}">
                <a16:creationId xmlns:a16="http://schemas.microsoft.com/office/drawing/2014/main" id="{A7D0DD3C-AFB6-174B-68D0-D2E3D3D104A1}"/>
              </a:ext>
            </a:extLst>
          </p:cNvPr>
          <p:cNvGrpSpPr/>
          <p:nvPr userDrawn="1"/>
        </p:nvGrpSpPr>
        <p:grpSpPr>
          <a:xfrm>
            <a:off x="0" y="6386635"/>
            <a:ext cx="12192000" cy="471365"/>
            <a:chOff x="0" y="6386635"/>
            <a:chExt cx="12192000" cy="471365"/>
          </a:xfrm>
        </p:grpSpPr>
        <p:sp>
          <p:nvSpPr>
            <p:cNvPr id="12" name="Background shape">
              <a:extLst>
                <a:ext uri="{FF2B5EF4-FFF2-40B4-BE49-F238E27FC236}">
                  <a16:creationId xmlns:a16="http://schemas.microsoft.com/office/drawing/2014/main" id="{4877F698-C309-B0B1-402F-6E4F877582E4}"/>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3" name="Slide Number">
              <a:extLst>
                <a:ext uri="{FF2B5EF4-FFF2-40B4-BE49-F238E27FC236}">
                  <a16:creationId xmlns:a16="http://schemas.microsoft.com/office/drawing/2014/main" id="{4D7B3D42-B8BC-9403-3868-8C18CFE1B30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4" name="Rhonda Weiss Center logo" descr="Rhonda Weiss Center for Accessible Idea Data">
              <a:extLst>
                <a:ext uri="{FF2B5EF4-FFF2-40B4-BE49-F238E27FC236}">
                  <a16:creationId xmlns:a16="http://schemas.microsoft.com/office/drawing/2014/main" id="{4B64FB4E-AF0E-247B-2017-21860ECD90F4}"/>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95820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988-3D34-BE7B-2730-3D2C6EE85CEE}"/>
              </a:ext>
            </a:extLst>
          </p:cNvPr>
          <p:cNvSpPr>
            <a:spLocks noGrp="1"/>
          </p:cNvSpPr>
          <p:nvPr>
            <p:ph type="ctrTitle" hasCustomPrompt="1"/>
          </p:nvPr>
        </p:nvSpPr>
        <p:spPr>
          <a:xfrm>
            <a:off x="342900" y="309086"/>
            <a:ext cx="7445829" cy="969744"/>
          </a:xfrm>
        </p:spPr>
        <p:txBody>
          <a:bodyPr anchor="b">
            <a:noAutofit/>
          </a:bodyPr>
          <a:lstStyle>
            <a:lvl1pPr algn="l">
              <a:defRPr sz="4000"/>
            </a:lvl1pPr>
          </a:lstStyle>
          <a:p>
            <a:r>
              <a:rPr lang="en-US"/>
              <a:t>Closing Title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hasCustomPrompt="1"/>
          </p:nvPr>
        </p:nvSpPr>
        <p:spPr>
          <a:xfrm>
            <a:off x="342900" y="1303823"/>
            <a:ext cx="7445829" cy="50783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Subheader</a:t>
            </a:r>
            <a:endParaRPr lang="en-US"/>
          </a:p>
        </p:txBody>
      </p:sp>
      <p:sp>
        <p:nvSpPr>
          <p:cNvPr id="5" name="Text Placeholder 2">
            <a:extLst>
              <a:ext uri="{FF2B5EF4-FFF2-40B4-BE49-F238E27FC236}">
                <a16:creationId xmlns:a16="http://schemas.microsoft.com/office/drawing/2014/main" id="{DA61A6BB-3C7F-D0B6-4BBB-426EBC6B571A}"/>
              </a:ext>
            </a:extLst>
          </p:cNvPr>
          <p:cNvSpPr>
            <a:spLocks noGrp="1"/>
          </p:cNvSpPr>
          <p:nvPr>
            <p:ph type="body" idx="11" hasCustomPrompt="1"/>
          </p:nvPr>
        </p:nvSpPr>
        <p:spPr>
          <a:xfrm>
            <a:off x="1849067" y="2114033"/>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6" name="Text Placeholder 2">
            <a:extLst>
              <a:ext uri="{FF2B5EF4-FFF2-40B4-BE49-F238E27FC236}">
                <a16:creationId xmlns:a16="http://schemas.microsoft.com/office/drawing/2014/main" id="{9E64992E-2C6A-DE8F-31F3-0100F4FF388F}"/>
              </a:ext>
            </a:extLst>
          </p:cNvPr>
          <p:cNvSpPr>
            <a:spLocks noGrp="1"/>
          </p:cNvSpPr>
          <p:nvPr>
            <p:ph type="body" idx="12" hasCustomPrompt="1"/>
          </p:nvPr>
        </p:nvSpPr>
        <p:spPr>
          <a:xfrm>
            <a:off x="1850824" y="2522894"/>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8" name="Picture Placeholder 6">
            <a:extLst>
              <a:ext uri="{FF2B5EF4-FFF2-40B4-BE49-F238E27FC236}">
                <a16:creationId xmlns:a16="http://schemas.microsoft.com/office/drawing/2014/main" id="{C951A5EF-B76D-0B7F-AAD5-4BFBFD1A9A82}"/>
              </a:ext>
            </a:extLst>
          </p:cNvPr>
          <p:cNvSpPr>
            <a:spLocks noGrp="1"/>
          </p:cNvSpPr>
          <p:nvPr>
            <p:ph type="pic" sz="quarter" idx="28" hasCustomPrompt="1"/>
          </p:nvPr>
        </p:nvSpPr>
        <p:spPr>
          <a:xfrm>
            <a:off x="408830" y="1995679"/>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9" name="Text Placeholder 2">
            <a:extLst>
              <a:ext uri="{FF2B5EF4-FFF2-40B4-BE49-F238E27FC236}">
                <a16:creationId xmlns:a16="http://schemas.microsoft.com/office/drawing/2014/main" id="{AB9DF207-7889-5ACA-D307-E77639027304}"/>
              </a:ext>
            </a:extLst>
          </p:cNvPr>
          <p:cNvSpPr>
            <a:spLocks noGrp="1"/>
          </p:cNvSpPr>
          <p:nvPr>
            <p:ph type="body" idx="29" hasCustomPrompt="1"/>
          </p:nvPr>
        </p:nvSpPr>
        <p:spPr>
          <a:xfrm>
            <a:off x="5565115" y="2108467"/>
            <a:ext cx="1995274" cy="326958"/>
          </a:xfrm>
        </p:spPr>
        <p:txBody>
          <a:bodyPr anchor="t">
            <a:noAutofit/>
          </a:bodyPr>
          <a:lstStyle>
            <a:lvl1pPr marL="0" indent="0" algn="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a:t>
            </a:r>
          </a:p>
        </p:txBody>
      </p:sp>
      <p:sp>
        <p:nvSpPr>
          <p:cNvPr id="10" name="Text Placeholder 2">
            <a:extLst>
              <a:ext uri="{FF2B5EF4-FFF2-40B4-BE49-F238E27FC236}">
                <a16:creationId xmlns:a16="http://schemas.microsoft.com/office/drawing/2014/main" id="{C57772F0-3EB5-FF5A-39A2-E6E0B77CF4DA}"/>
              </a:ext>
            </a:extLst>
          </p:cNvPr>
          <p:cNvSpPr>
            <a:spLocks noGrp="1"/>
          </p:cNvSpPr>
          <p:nvPr>
            <p:ph type="body" idx="30" hasCustomPrompt="1"/>
          </p:nvPr>
        </p:nvSpPr>
        <p:spPr>
          <a:xfrm>
            <a:off x="5566872" y="2517328"/>
            <a:ext cx="1995273" cy="650716"/>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56" name="Picture Placeholder 6">
            <a:extLst>
              <a:ext uri="{FF2B5EF4-FFF2-40B4-BE49-F238E27FC236}">
                <a16:creationId xmlns:a16="http://schemas.microsoft.com/office/drawing/2014/main" id="{26E61A05-ECA7-019A-405F-A8B8F4D4130B}"/>
              </a:ext>
            </a:extLst>
          </p:cNvPr>
          <p:cNvSpPr>
            <a:spLocks noGrp="1"/>
          </p:cNvSpPr>
          <p:nvPr>
            <p:ph type="pic" sz="quarter" idx="31" hasCustomPrompt="1"/>
          </p:nvPr>
        </p:nvSpPr>
        <p:spPr>
          <a:xfrm>
            <a:off x="4124878" y="1990113"/>
            <a:ext cx="1342823" cy="1342823"/>
          </a:xfrm>
          <a:prstGeom prst="ellipse">
            <a:avLst/>
          </a:prstGeom>
          <a:solidFill>
            <a:schemeClr val="bg1"/>
          </a:solidFill>
          <a:ln w="76200">
            <a:solidFill>
              <a:srgbClr val="1C75BC"/>
            </a:solidFill>
          </a:ln>
        </p:spPr>
        <p:txBody>
          <a:bodyPr anchor="ctr">
            <a:normAutofit/>
          </a:bodyPr>
          <a:lstStyle>
            <a:lvl1pPr marL="0" indent="0" algn="ctr">
              <a:buNone/>
              <a:defRPr sz="1800"/>
            </a:lvl1pPr>
          </a:lstStyle>
          <a:p>
            <a:r>
              <a:rPr lang="en-US"/>
              <a:t>Photo</a:t>
            </a:r>
          </a:p>
        </p:txBody>
      </p:sp>
      <p:sp>
        <p:nvSpPr>
          <p:cNvPr id="61" name="Text Placeholder 2">
            <a:extLst>
              <a:ext uri="{FF2B5EF4-FFF2-40B4-BE49-F238E27FC236}">
                <a16:creationId xmlns:a16="http://schemas.microsoft.com/office/drawing/2014/main" id="{6C44B6E5-CDEE-2B4A-F34F-512154132613}"/>
              </a:ext>
            </a:extLst>
          </p:cNvPr>
          <p:cNvSpPr>
            <a:spLocks noGrp="1"/>
          </p:cNvSpPr>
          <p:nvPr>
            <p:ph type="body" idx="32" hasCustomPrompt="1"/>
          </p:nvPr>
        </p:nvSpPr>
        <p:spPr>
          <a:xfrm>
            <a:off x="362979" y="3572607"/>
            <a:ext cx="3491298"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Contact Information 1</a:t>
            </a:r>
          </a:p>
        </p:txBody>
      </p:sp>
      <p:sp>
        <p:nvSpPr>
          <p:cNvPr id="62" name="Text Placeholder 2">
            <a:extLst>
              <a:ext uri="{FF2B5EF4-FFF2-40B4-BE49-F238E27FC236}">
                <a16:creationId xmlns:a16="http://schemas.microsoft.com/office/drawing/2014/main" id="{820F8855-C1F5-477F-C96B-ADB2FAB69C08}"/>
              </a:ext>
            </a:extLst>
          </p:cNvPr>
          <p:cNvSpPr>
            <a:spLocks noGrp="1"/>
          </p:cNvSpPr>
          <p:nvPr>
            <p:ph type="body" idx="33" hasCustomPrompt="1"/>
          </p:nvPr>
        </p:nvSpPr>
        <p:spPr>
          <a:xfrm>
            <a:off x="4145047" y="3522006"/>
            <a:ext cx="3415342" cy="1283240"/>
          </a:xfrm>
        </p:spPr>
        <p:txBody>
          <a:bodyPr anchor="t">
            <a:noAutofit/>
          </a:bodyPr>
          <a:lstStyle>
            <a:lvl1pPr marL="0" indent="0" algn="l">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Additional Notes</a:t>
            </a:r>
          </a:p>
        </p:txBody>
      </p:sp>
      <p:sp>
        <p:nvSpPr>
          <p:cNvPr id="57" name="Picture Placeholder 48">
            <a:extLst>
              <a:ext uri="{FF2B5EF4-FFF2-40B4-BE49-F238E27FC236}">
                <a16:creationId xmlns:a16="http://schemas.microsoft.com/office/drawing/2014/main" id="{F858F2AE-27A2-7DA8-D429-CFF291115DC6}"/>
              </a:ext>
            </a:extLst>
          </p:cNvPr>
          <p:cNvSpPr>
            <a:spLocks noGrp="1"/>
          </p:cNvSpPr>
          <p:nvPr>
            <p:ph type="pic" sz="quarter" idx="34" hasCustomPrompt="1"/>
          </p:nvPr>
        </p:nvSpPr>
        <p:spPr>
          <a:xfrm>
            <a:off x="8033495" y="3429000"/>
            <a:ext cx="4158505" cy="3429635"/>
          </a:xfrm>
          <a:custGeom>
            <a:avLst/>
            <a:gdLst>
              <a:gd name="connsiteX0" fmla="*/ 8145 w 4158505"/>
              <a:gd name="connsiteY0" fmla="*/ 0 h 3429635"/>
              <a:gd name="connsiteX1" fmla="*/ 4158505 w 4158505"/>
              <a:gd name="connsiteY1" fmla="*/ 0 h 3429635"/>
              <a:gd name="connsiteX2" fmla="*/ 4158505 w 4158505"/>
              <a:gd name="connsiteY2" fmla="*/ 3429000 h 3429635"/>
              <a:gd name="connsiteX3" fmla="*/ 442485 w 4158505"/>
              <a:gd name="connsiteY3" fmla="*/ 3429635 h 3429635"/>
              <a:gd name="connsiteX4" fmla="*/ 387239 w 4158505"/>
              <a:gd name="connsiteY4" fmla="*/ 3238500 h 3429635"/>
              <a:gd name="connsiteX5" fmla="*/ 3872755 w 4158505"/>
              <a:gd name="connsiteY5" fmla="*/ 3238500 h 3429635"/>
              <a:gd name="connsiteX6" fmla="*/ 3968005 w 4158505"/>
              <a:gd name="connsiteY6" fmla="*/ 3143250 h 3429635"/>
              <a:gd name="connsiteX7" fmla="*/ 3872755 w 4158505"/>
              <a:gd name="connsiteY7" fmla="*/ 3048000 h 3429635"/>
              <a:gd name="connsiteX8" fmla="*/ 336439 w 4158505"/>
              <a:gd name="connsiteY8" fmla="*/ 3048000 h 3429635"/>
              <a:gd name="connsiteX9" fmla="*/ 8145 w 4158505"/>
              <a:gd name="connsiteY9" fmla="*/ 0 h 342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8505" h="3429635">
                <a:moveTo>
                  <a:pt x="8145" y="0"/>
                </a:moveTo>
                <a:lnTo>
                  <a:pt x="4158505" y="0"/>
                </a:lnTo>
                <a:lnTo>
                  <a:pt x="4158505" y="3429000"/>
                </a:lnTo>
                <a:lnTo>
                  <a:pt x="442485" y="3429635"/>
                </a:lnTo>
                <a:cubicBezTo>
                  <a:pt x="423435" y="3366135"/>
                  <a:pt x="405020" y="3302000"/>
                  <a:pt x="387239" y="3238500"/>
                </a:cubicBezTo>
                <a:lnTo>
                  <a:pt x="3872755" y="3238500"/>
                </a:lnTo>
                <a:cubicBezTo>
                  <a:pt x="3925460" y="3238500"/>
                  <a:pt x="3968005" y="3195955"/>
                  <a:pt x="3968005" y="3143250"/>
                </a:cubicBezTo>
                <a:cubicBezTo>
                  <a:pt x="3968005" y="3090545"/>
                  <a:pt x="3925460" y="3048000"/>
                  <a:pt x="3872755" y="3048000"/>
                </a:cubicBezTo>
                <a:lnTo>
                  <a:pt x="336439" y="3048000"/>
                </a:lnTo>
                <a:cubicBezTo>
                  <a:pt x="79264" y="2057400"/>
                  <a:pt x="-32495" y="1029335"/>
                  <a:pt x="8145" y="0"/>
                </a:cubicBezTo>
                <a:close/>
              </a:path>
            </a:pathLst>
          </a:custGeom>
          <a:solidFill>
            <a:schemeClr val="bg1">
              <a:lumMod val="7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60" name="Picture Placeholder 45">
            <a:extLst>
              <a:ext uri="{FF2B5EF4-FFF2-40B4-BE49-F238E27FC236}">
                <a16:creationId xmlns:a16="http://schemas.microsoft.com/office/drawing/2014/main" id="{46E21DA6-A387-0762-DE42-94ADDCA84B6D}"/>
              </a:ext>
            </a:extLst>
          </p:cNvPr>
          <p:cNvSpPr>
            <a:spLocks noGrp="1"/>
          </p:cNvSpPr>
          <p:nvPr>
            <p:ph type="pic" sz="quarter" idx="10" hasCustomPrompt="1"/>
          </p:nvPr>
        </p:nvSpPr>
        <p:spPr>
          <a:xfrm>
            <a:off x="8041005" y="0"/>
            <a:ext cx="4150995" cy="3429000"/>
          </a:xfrm>
          <a:custGeom>
            <a:avLst/>
            <a:gdLst>
              <a:gd name="connsiteX0" fmla="*/ 727469 w 4150995"/>
              <a:gd name="connsiteY0" fmla="*/ 0 h 3429000"/>
              <a:gd name="connsiteX1" fmla="*/ 4150995 w 4150995"/>
              <a:gd name="connsiteY1" fmla="*/ 0 h 3429000"/>
              <a:gd name="connsiteX2" fmla="*/ 4150995 w 4150995"/>
              <a:gd name="connsiteY2" fmla="*/ 3429000 h 3429000"/>
              <a:gd name="connsiteX3" fmla="*/ 0 w 4150995"/>
              <a:gd name="connsiteY3" fmla="*/ 3429000 h 3429000"/>
              <a:gd name="connsiteX4" fmla="*/ 1270 w 4150995"/>
              <a:gd name="connsiteY4" fmla="*/ 3401060 h 3429000"/>
              <a:gd name="connsiteX5" fmla="*/ 80010 w 4150995"/>
              <a:gd name="connsiteY5" fmla="*/ 2486660 h 3429000"/>
              <a:gd name="connsiteX6" fmla="*/ 611795 w 4150995"/>
              <a:gd name="connsiteY6" fmla="*/ 30454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0995" h="3429000">
                <a:moveTo>
                  <a:pt x="727469" y="0"/>
                </a:moveTo>
                <a:lnTo>
                  <a:pt x="4150995" y="0"/>
                </a:lnTo>
                <a:lnTo>
                  <a:pt x="4150995" y="3429000"/>
                </a:lnTo>
                <a:lnTo>
                  <a:pt x="0" y="3429000"/>
                </a:lnTo>
                <a:cubicBezTo>
                  <a:pt x="635" y="3419475"/>
                  <a:pt x="635" y="3410585"/>
                  <a:pt x="1270" y="3401060"/>
                </a:cubicBezTo>
                <a:cubicBezTo>
                  <a:pt x="13970" y="3096260"/>
                  <a:pt x="40639" y="2791460"/>
                  <a:pt x="80010" y="2486660"/>
                </a:cubicBezTo>
                <a:cubicBezTo>
                  <a:pt x="176689" y="1750457"/>
                  <a:pt x="353100" y="1019116"/>
                  <a:pt x="611795" y="304547"/>
                </a:cubicBezTo>
                <a:close/>
              </a:path>
            </a:pathLst>
          </a:custGeom>
          <a:solidFill>
            <a:schemeClr val="bg1">
              <a:lumMod val="85000"/>
            </a:schemeClr>
          </a:solid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pic>
        <p:nvPicPr>
          <p:cNvPr id="7" name="Full RWC Logo" descr="Rhonda Weiss Center for Accessible Idea Data">
            <a:extLst>
              <a:ext uri="{FF2B5EF4-FFF2-40B4-BE49-F238E27FC236}">
                <a16:creationId xmlns:a16="http://schemas.microsoft.com/office/drawing/2014/main" id="{09938460-CB2E-9688-3CF5-16648BB60B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5298690"/>
            <a:ext cx="4134624" cy="786220"/>
          </a:xfrm>
          <a:prstGeom prst="rect">
            <a:avLst/>
          </a:prstGeom>
        </p:spPr>
      </p:pic>
      <p:grpSp>
        <p:nvGrpSpPr>
          <p:cNvPr id="4" name="Footer">
            <a:extLst>
              <a:ext uri="{FF2B5EF4-FFF2-40B4-BE49-F238E27FC236}">
                <a16:creationId xmlns:a16="http://schemas.microsoft.com/office/drawing/2014/main" id="{E5F00421-8A4E-5C42-E785-D141B379CBFD}"/>
              </a:ext>
            </a:extLst>
          </p:cNvPr>
          <p:cNvGrpSpPr/>
          <p:nvPr userDrawn="1"/>
        </p:nvGrpSpPr>
        <p:grpSpPr>
          <a:xfrm>
            <a:off x="0" y="6386635"/>
            <a:ext cx="12192000" cy="471365"/>
            <a:chOff x="0" y="6386635"/>
            <a:chExt cx="12192000" cy="471365"/>
          </a:xfrm>
        </p:grpSpPr>
        <p:sp>
          <p:nvSpPr>
            <p:cNvPr id="11" name="Background shape">
              <a:extLst>
                <a:ext uri="{FF2B5EF4-FFF2-40B4-BE49-F238E27FC236}">
                  <a16:creationId xmlns:a16="http://schemas.microsoft.com/office/drawing/2014/main" id="{BDC21A3D-14F2-6A5F-2996-9F62FE6CCD9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2" name="Slide Number">
              <a:extLst>
                <a:ext uri="{FF2B5EF4-FFF2-40B4-BE49-F238E27FC236}">
                  <a16:creationId xmlns:a16="http://schemas.microsoft.com/office/drawing/2014/main" id="{021D42CB-B4F3-6A45-16E4-62C5574DB0AA}"/>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3" name="Rhonda Weiss Center logo" descr="Rhonda Weiss Center for Accessible Idea Data">
              <a:extLst>
                <a:ext uri="{FF2B5EF4-FFF2-40B4-BE49-F238E27FC236}">
                  <a16:creationId xmlns:a16="http://schemas.microsoft.com/office/drawing/2014/main" id="{BFF8660A-E3A9-C6DC-5E00-85FAAD3CEB38}"/>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87460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225A8A"/>
          </a:solidFill>
          <a:ln w="19050" cap="flat">
            <a:solidFill>
              <a:srgbClr val="1C75BC"/>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E7FFDA2-B9BA-FA5F-7B3A-BD114289E8AD}"/>
              </a:ext>
            </a:extLst>
          </p:cNvPr>
          <p:cNvSpPr/>
          <p:nvPr/>
        </p:nvSpPr>
        <p:spPr>
          <a:xfrm>
            <a:off x="3458845" y="770034"/>
            <a:ext cx="5273039" cy="5315783"/>
          </a:xfrm>
          <a:custGeom>
            <a:avLst/>
            <a:gdLst>
              <a:gd name="connsiteX0" fmla="*/ 2801620 w 5273039"/>
              <a:gd name="connsiteY0" fmla="*/ 5312631 h 5315783"/>
              <a:gd name="connsiteX1" fmla="*/ 1858645 w 5273039"/>
              <a:gd name="connsiteY1" fmla="*/ 5214206 h 5315783"/>
              <a:gd name="connsiteX2" fmla="*/ 458470 w 5273039"/>
              <a:gd name="connsiteY2" fmla="*/ 4163916 h 5315783"/>
              <a:gd name="connsiteX3" fmla="*/ 0 w 5273039"/>
              <a:gd name="connsiteY3" fmla="*/ 2659600 h 5315783"/>
              <a:gd name="connsiteX4" fmla="*/ 458470 w 5273039"/>
              <a:gd name="connsiteY4" fmla="*/ 1155286 h 5315783"/>
              <a:gd name="connsiteX5" fmla="*/ 1963420 w 5273039"/>
              <a:gd name="connsiteY5" fmla="*/ 76420 h 5315783"/>
              <a:gd name="connsiteX6" fmla="*/ 2573655 w 5273039"/>
              <a:gd name="connsiteY6" fmla="*/ 220 h 5315783"/>
              <a:gd name="connsiteX7" fmla="*/ 3379470 w 5273039"/>
              <a:gd name="connsiteY7" fmla="*/ 93565 h 5315783"/>
              <a:gd name="connsiteX8" fmla="*/ 4814570 w 5273039"/>
              <a:gd name="connsiteY8" fmla="*/ 1154016 h 5315783"/>
              <a:gd name="connsiteX9" fmla="*/ 5273040 w 5273039"/>
              <a:gd name="connsiteY9" fmla="*/ 2657061 h 5315783"/>
              <a:gd name="connsiteX10" fmla="*/ 4814570 w 5273039"/>
              <a:gd name="connsiteY10" fmla="*/ 4160106 h 5315783"/>
              <a:gd name="connsiteX11" fmla="*/ 3249295 w 5273039"/>
              <a:gd name="connsiteY11" fmla="*/ 5252941 h 5315783"/>
              <a:gd name="connsiteX12" fmla="*/ 2801620 w 5273039"/>
              <a:gd name="connsiteY12" fmla="*/ 5312631 h 531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39" h="5315783">
                <a:moveTo>
                  <a:pt x="2801620" y="5312631"/>
                </a:moveTo>
                <a:cubicBezTo>
                  <a:pt x="2503170" y="5326601"/>
                  <a:pt x="2188845" y="5294216"/>
                  <a:pt x="1858645" y="5214206"/>
                </a:cubicBezTo>
                <a:cubicBezTo>
                  <a:pt x="1162685" y="5008466"/>
                  <a:pt x="716280" y="4538566"/>
                  <a:pt x="458470" y="4163916"/>
                </a:cubicBezTo>
                <a:cubicBezTo>
                  <a:pt x="169545" y="3744181"/>
                  <a:pt x="8255" y="3213321"/>
                  <a:pt x="0" y="2659600"/>
                </a:cubicBezTo>
                <a:cubicBezTo>
                  <a:pt x="7620" y="2105881"/>
                  <a:pt x="168910" y="1575655"/>
                  <a:pt x="458470" y="1155286"/>
                </a:cubicBezTo>
                <a:cubicBezTo>
                  <a:pt x="729615" y="762221"/>
                  <a:pt x="1207135" y="264380"/>
                  <a:pt x="1963420" y="76420"/>
                </a:cubicBezTo>
                <a:cubicBezTo>
                  <a:pt x="2173605" y="31970"/>
                  <a:pt x="2376805" y="5935"/>
                  <a:pt x="2573655" y="220"/>
                </a:cubicBezTo>
                <a:cubicBezTo>
                  <a:pt x="2830830" y="-2955"/>
                  <a:pt x="3099435" y="28160"/>
                  <a:pt x="3379470" y="93565"/>
                </a:cubicBezTo>
                <a:cubicBezTo>
                  <a:pt x="4095750" y="293590"/>
                  <a:pt x="4552315" y="773015"/>
                  <a:pt x="4814570" y="1154016"/>
                </a:cubicBezTo>
                <a:cubicBezTo>
                  <a:pt x="5103495" y="1573751"/>
                  <a:pt x="5264785" y="2103976"/>
                  <a:pt x="5273040" y="2657061"/>
                </a:cubicBezTo>
                <a:cubicBezTo>
                  <a:pt x="5265420" y="3210146"/>
                  <a:pt x="5103495" y="3740371"/>
                  <a:pt x="4814570" y="4160106"/>
                </a:cubicBezTo>
                <a:cubicBezTo>
                  <a:pt x="4536440" y="4563331"/>
                  <a:pt x="4041140" y="5077681"/>
                  <a:pt x="3249295" y="5252941"/>
                </a:cubicBezTo>
                <a:cubicBezTo>
                  <a:pt x="3096895" y="5283421"/>
                  <a:pt x="2947670" y="5303106"/>
                  <a:pt x="2801620" y="5312631"/>
                </a:cubicBezTo>
                <a:close/>
              </a:path>
            </a:pathLst>
          </a:custGeom>
          <a:solidFill>
            <a:srgbClr val="FFFFFF"/>
          </a:solidFill>
          <a:ln w="6350" cap="flat">
            <a:no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dpi="0" rotWithShape="1">
            <a:blip r:embed="rId2"/>
            <a:srcRect/>
            <a:tile tx="0" ty="0" sx="60000" sy="60000" flip="none" algn="ctr"/>
          </a:blipFill>
        </p:spPr>
        <p:txBody>
          <a:bodyPr wrap="square">
            <a:noAutofit/>
          </a:bodyPr>
          <a:lstStyle>
            <a:lvl1pPr marL="0" indent="0" algn="ctr">
              <a:buNone/>
              <a:defRPr/>
            </a:lvl1pPr>
          </a:lstStyle>
          <a:p>
            <a:r>
              <a:rPr lang="en-US"/>
              <a:t>Image</a:t>
            </a:r>
          </a:p>
          <a:p>
            <a:r>
              <a:rPr lang="en-US"/>
              <a:t>Placeholder</a:t>
            </a:r>
          </a:p>
        </p:txBody>
      </p:sp>
    </p:spTree>
    <p:extLst>
      <p:ext uri="{BB962C8B-B14F-4D97-AF65-F5344CB8AC3E}">
        <p14:creationId xmlns:p14="http://schemas.microsoft.com/office/powerpoint/2010/main" val="3389513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247650" ty="-234950" sx="69000" sy="71000" flip="none" algn="ct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38554" y="1171146"/>
            <a:ext cx="7050175" cy="2387600"/>
          </a:xfrm>
        </p:spPr>
        <p:txBody>
          <a:bodyPr anchor="b">
            <a:normAutofit/>
          </a:bodyPr>
          <a:lstStyle>
            <a:lvl1pPr algn="l">
              <a:defRPr sz="5400" b="1" i="0">
                <a:latin typeface="Public Sans"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38554" y="3558746"/>
            <a:ext cx="7050175" cy="110034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Full RWC Logo" descr="Rhonda Weiss Center for Accessible Idea Data">
            <a:extLst>
              <a:ext uri="{FF2B5EF4-FFF2-40B4-BE49-F238E27FC236}">
                <a16:creationId xmlns:a16="http://schemas.microsoft.com/office/drawing/2014/main" id="{3ED5888A-4F17-00CE-D548-31A0D6070F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554" y="5311511"/>
            <a:ext cx="3758751" cy="714745"/>
          </a:xfrm>
          <a:prstGeom prst="rect">
            <a:avLst/>
          </a:prstGeom>
        </p:spPr>
      </p:pic>
      <p:sp>
        <p:nvSpPr>
          <p:cNvPr id="12" name="Slide Number Placeholder 5">
            <a:extLst>
              <a:ext uri="{FF2B5EF4-FFF2-40B4-BE49-F238E27FC236}">
                <a16:creationId xmlns:a16="http://schemas.microsoft.com/office/drawing/2014/main" id="{BD934DA3-852E-4058-44AF-7E06194A981C}"/>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13" name="Graphic 12" descr="Ideas that Work: The Office of Special Education Programs in the United States Department of Education">
            <a:extLst>
              <a:ext uri="{FF2B5EF4-FFF2-40B4-BE49-F238E27FC236}">
                <a16:creationId xmlns:a16="http://schemas.microsoft.com/office/drawing/2014/main" id="{11F4AF2D-CF57-91FA-0047-AE722D09D7F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879" y="4859554"/>
            <a:ext cx="1356818" cy="1356818"/>
          </a:xfrm>
          <a:prstGeom prst="rect">
            <a:avLst/>
          </a:prstGeom>
        </p:spPr>
      </p:pic>
      <p:grpSp>
        <p:nvGrpSpPr>
          <p:cNvPr id="5" name="Footer">
            <a:extLst>
              <a:ext uri="{FF2B5EF4-FFF2-40B4-BE49-F238E27FC236}">
                <a16:creationId xmlns:a16="http://schemas.microsoft.com/office/drawing/2014/main" id="{77CF99E0-9212-587A-87EC-0EAFECDB28C6}"/>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7270D414-6AC3-9802-C3B5-ACECC107E828}"/>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BA69C839-99CE-FADE-5F0F-9729295C9D8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hidden="1">
              <a:extLst>
                <a:ext uri="{FF2B5EF4-FFF2-40B4-BE49-F238E27FC236}">
                  <a16:creationId xmlns:a16="http://schemas.microsoft.com/office/drawing/2014/main" id="{65ECA9CF-E7BF-8418-1340-9208DA2BB2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9266895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225A8A"/>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Picture Placeholder 24">
            <a:extLst>
              <a:ext uri="{FF2B5EF4-FFF2-40B4-BE49-F238E27FC236}">
                <a16:creationId xmlns:a16="http://schemas.microsoft.com/office/drawing/2014/main" id="{B9290258-4DE9-34DC-51CE-86C5234E3B11}"/>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2" name="Slide Number Placeholder 5">
            <a:extLst>
              <a:ext uri="{FF2B5EF4-FFF2-40B4-BE49-F238E27FC236}">
                <a16:creationId xmlns:a16="http://schemas.microsoft.com/office/drawing/2014/main" id="{F117246E-7F43-3654-90C9-090EA7552E69}"/>
              </a:ext>
            </a:extLst>
          </p:cNvPr>
          <p:cNvSpPr txBox="1">
            <a:spLocks/>
          </p:cNvSpPr>
          <p:nvPr userDrawn="1"/>
        </p:nvSpPr>
        <p:spPr>
          <a:xfrm>
            <a:off x="7928112" y="6283949"/>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4252470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63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225A8A"/>
          </a:solidFill>
          <a:ln w="6350" cap="flat">
            <a:noFill/>
            <a:prstDash val="solid"/>
            <a:miter/>
          </a:ln>
        </p:spPr>
        <p:txBody>
          <a:bodyPr rtlCol="0" anchor="ctr"/>
          <a:lstStyle/>
          <a:p>
            <a:endParaRPr lang="en-US"/>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621725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225A8A"/>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Picture Placeholder 24">
            <a:extLst>
              <a:ext uri="{FF2B5EF4-FFF2-40B4-BE49-F238E27FC236}">
                <a16:creationId xmlns:a16="http://schemas.microsoft.com/office/drawing/2014/main" id="{B9290258-4DE9-34DC-51CE-86C5234E3B11}"/>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12" name="Text Placeholder 11">
            <a:extLst>
              <a:ext uri="{FF2B5EF4-FFF2-40B4-BE49-F238E27FC236}">
                <a16:creationId xmlns:a16="http://schemas.microsoft.com/office/drawing/2014/main" id="{B35AB6FB-7C2C-CD08-D53C-70556CD4C8BE}"/>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
        <p:nvSpPr>
          <p:cNvPr id="2" name="Slide Number Placeholder 5">
            <a:extLst>
              <a:ext uri="{FF2B5EF4-FFF2-40B4-BE49-F238E27FC236}">
                <a16:creationId xmlns:a16="http://schemas.microsoft.com/office/drawing/2014/main" id="{9E1F45A0-170F-373B-CC1B-9022FB11C1B9}"/>
              </a:ext>
            </a:extLst>
          </p:cNvPr>
          <p:cNvSpPr txBox="1">
            <a:spLocks/>
          </p:cNvSpPr>
          <p:nvPr userDrawn="1"/>
        </p:nvSpPr>
        <p:spPr>
          <a:xfrm>
            <a:off x="7928112" y="6362216"/>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9014490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63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225A8A"/>
          </a:solidFill>
          <a:ln w="6350" cap="flat">
            <a:noFill/>
            <a:prstDash val="solid"/>
            <a:miter/>
          </a:ln>
        </p:spPr>
        <p:txBody>
          <a:bodyPr rtlCol="0" anchor="ctr"/>
          <a:lstStyle/>
          <a:p>
            <a:endParaRPr lang="en-US"/>
          </a:p>
        </p:txBody>
      </p:sp>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p:spPr>
        <p:txBody>
          <a:bodyPr wrap="square">
            <a:noAutofit/>
          </a:bodyPr>
          <a:lstStyle>
            <a:lvl1pPr marL="0" indent="0" algn="ctr">
              <a:buNone/>
              <a:defRPr/>
            </a:lvl1pPr>
          </a:lstStyle>
          <a:p>
            <a:r>
              <a:rPr lang="en-US"/>
              <a:t>Image</a:t>
            </a:r>
          </a:p>
          <a:p>
            <a:r>
              <a:rPr lang="en-US"/>
              <a:t>Placeholder</a:t>
            </a:r>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bg1"/>
                </a:solidFill>
                <a:latin typeface="Public Sans" pitchFamily="2" charset="0"/>
                <a:cs typeface="Arial" panose="020B0604020202020204" pitchFamily="34" charset="0"/>
              </a:rPr>
              <a:pPr algn="r"/>
              <a:t>‹#›</a:t>
            </a:fld>
            <a:endParaRPr lang="en-US" sz="1000" b="0" spc="100" baseline="0">
              <a:solidFill>
                <a:schemeClr val="bg1"/>
              </a:solidFill>
              <a:latin typeface="Public Sans" pitchFamily="2" charset="0"/>
              <a:cs typeface="Arial" panose="020B0604020202020204" pitchFamily="34" charset="0"/>
            </a:endParaRPr>
          </a:p>
        </p:txBody>
      </p:sp>
      <p:sp>
        <p:nvSpPr>
          <p:cNvPr id="2" name="Text Placeholder 1">
            <a:extLst>
              <a:ext uri="{FF2B5EF4-FFF2-40B4-BE49-F238E27FC236}">
                <a16:creationId xmlns:a16="http://schemas.microsoft.com/office/drawing/2014/main" id="{11F644AD-26F0-2343-4222-1B3DD550DACC}"/>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Tree>
    <p:extLst>
      <p:ext uri="{BB962C8B-B14F-4D97-AF65-F5344CB8AC3E}">
        <p14:creationId xmlns:p14="http://schemas.microsoft.com/office/powerpoint/2010/main" val="8840537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311AA4BF-5198-7C22-231D-781887E997EF}"/>
              </a:ext>
            </a:extLst>
          </p:cNvPr>
          <p:cNvSpPr>
            <a:spLocks noGrp="1"/>
          </p:cNvSpPr>
          <p:nvPr>
            <p:ph type="pic" sz="quarter" idx="11" hasCustomPrompt="1"/>
          </p:nvPr>
        </p:nvSpPr>
        <p:spPr>
          <a:xfrm>
            <a:off x="3458845" y="781464"/>
            <a:ext cx="5273040" cy="5293561"/>
          </a:xfrm>
          <a:custGeom>
            <a:avLst/>
            <a:gdLst>
              <a:gd name="connsiteX0" fmla="*/ 2573655 w 5273040"/>
              <a:gd name="connsiteY0" fmla="*/ 221 h 5293561"/>
              <a:gd name="connsiteX1" fmla="*/ 3379470 w 5273040"/>
              <a:gd name="connsiteY1" fmla="*/ 92931 h 5293561"/>
              <a:gd name="connsiteX2" fmla="*/ 4814570 w 5273040"/>
              <a:gd name="connsiteY2" fmla="*/ 1148936 h 5293561"/>
              <a:gd name="connsiteX3" fmla="*/ 5273040 w 5273040"/>
              <a:gd name="connsiteY3" fmla="*/ 2646266 h 5293561"/>
              <a:gd name="connsiteX4" fmla="*/ 4814570 w 5273040"/>
              <a:gd name="connsiteY4" fmla="*/ 4143596 h 5293561"/>
              <a:gd name="connsiteX5" fmla="*/ 3249295 w 5273040"/>
              <a:gd name="connsiteY5" fmla="*/ 5231986 h 5293561"/>
              <a:gd name="connsiteX6" fmla="*/ 2801620 w 5273040"/>
              <a:gd name="connsiteY6" fmla="*/ 5290406 h 5293561"/>
              <a:gd name="connsiteX7" fmla="*/ 1858645 w 5273040"/>
              <a:gd name="connsiteY7" fmla="*/ 5192616 h 5293561"/>
              <a:gd name="connsiteX8" fmla="*/ 458470 w 5273040"/>
              <a:gd name="connsiteY8" fmla="*/ 4146771 h 5293561"/>
              <a:gd name="connsiteX9" fmla="*/ 0 w 5273040"/>
              <a:gd name="connsiteY9" fmla="*/ 2648806 h 5293561"/>
              <a:gd name="connsiteX10" fmla="*/ 458470 w 5273040"/>
              <a:gd name="connsiteY10" fmla="*/ 1150841 h 5293561"/>
              <a:gd name="connsiteX11" fmla="*/ 1963420 w 5273040"/>
              <a:gd name="connsiteY11" fmla="*/ 76421 h 5293561"/>
              <a:gd name="connsiteX12" fmla="*/ 2573655 w 5273040"/>
              <a:gd name="connsiteY12" fmla="*/ 221 h 529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40" h="5293561">
                <a:moveTo>
                  <a:pt x="2573655" y="221"/>
                </a:moveTo>
                <a:cubicBezTo>
                  <a:pt x="2830830" y="-2954"/>
                  <a:pt x="3099435" y="28161"/>
                  <a:pt x="3379470" y="92931"/>
                </a:cubicBezTo>
                <a:cubicBezTo>
                  <a:pt x="4095750" y="292321"/>
                  <a:pt x="4552315" y="769841"/>
                  <a:pt x="4814570" y="1148936"/>
                </a:cubicBezTo>
                <a:cubicBezTo>
                  <a:pt x="5103495" y="1566766"/>
                  <a:pt x="5264785" y="2095086"/>
                  <a:pt x="5273040" y="2646266"/>
                </a:cubicBezTo>
                <a:cubicBezTo>
                  <a:pt x="5265420" y="3196811"/>
                  <a:pt x="5103495" y="3725131"/>
                  <a:pt x="4814570" y="4143596"/>
                </a:cubicBezTo>
                <a:cubicBezTo>
                  <a:pt x="4536440" y="4544916"/>
                  <a:pt x="4041140" y="5057361"/>
                  <a:pt x="3249295" y="5231986"/>
                </a:cubicBezTo>
                <a:cubicBezTo>
                  <a:pt x="3096895" y="5261196"/>
                  <a:pt x="2947670" y="5280881"/>
                  <a:pt x="2801620" y="5290406"/>
                </a:cubicBezTo>
                <a:cubicBezTo>
                  <a:pt x="2503170" y="5304376"/>
                  <a:pt x="2188845" y="5271991"/>
                  <a:pt x="1858645" y="5192616"/>
                </a:cubicBezTo>
                <a:cubicBezTo>
                  <a:pt x="1162685" y="4987511"/>
                  <a:pt x="716280" y="4519516"/>
                  <a:pt x="458470" y="4146771"/>
                </a:cubicBezTo>
                <a:cubicBezTo>
                  <a:pt x="169545" y="3728306"/>
                  <a:pt x="8255" y="3199986"/>
                  <a:pt x="0" y="2648806"/>
                </a:cubicBezTo>
                <a:cubicBezTo>
                  <a:pt x="7620" y="2097626"/>
                  <a:pt x="168910" y="1569306"/>
                  <a:pt x="458470" y="1150841"/>
                </a:cubicBezTo>
                <a:cubicBezTo>
                  <a:pt x="729615" y="759681"/>
                  <a:pt x="1207135" y="263746"/>
                  <a:pt x="1963420" y="76421"/>
                </a:cubicBezTo>
                <a:cubicBezTo>
                  <a:pt x="2173605" y="31971"/>
                  <a:pt x="2376805" y="6571"/>
                  <a:pt x="2573655" y="221"/>
                </a:cubicBezTo>
                <a:close/>
              </a:path>
            </a:pathLst>
          </a:custGeom>
          <a:blipFill>
            <a:blip r:embed="rId2"/>
            <a:tile tx="0" ty="0" sx="60000" sy="60000" flip="none" algn="ctr"/>
          </a:blipFill>
          <a:ln>
            <a:noFill/>
          </a:ln>
        </p:spPr>
        <p:txBody>
          <a:bodyPr wrap="square">
            <a:noAutofit/>
          </a:bodyPr>
          <a:lstStyle>
            <a:lvl1pPr marL="0" indent="0" algn="ctr">
              <a:buNone/>
              <a:defRPr/>
            </a:lvl1pPr>
          </a:lstStyle>
          <a:p>
            <a:r>
              <a:rPr lang="en-US"/>
              <a:t>Image</a:t>
            </a:r>
          </a:p>
          <a:p>
            <a:r>
              <a:rPr lang="en-US"/>
              <a:t>Placeholder</a:t>
            </a:r>
          </a:p>
        </p:txBody>
      </p:sp>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225A8A"/>
          </a:solidFill>
          <a:ln w="19050" cap="flat">
            <a:solidFill>
              <a:srgbClr val="1C75BC"/>
            </a:solid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2" name="Text Placeholder 1">
            <a:extLst>
              <a:ext uri="{FF2B5EF4-FFF2-40B4-BE49-F238E27FC236}">
                <a16:creationId xmlns:a16="http://schemas.microsoft.com/office/drawing/2014/main" id="{7D545332-C019-F7FD-7D45-028C40B04166}"/>
              </a:ext>
            </a:extLst>
          </p:cNvPr>
          <p:cNvSpPr>
            <a:spLocks noGrp="1"/>
          </p:cNvSpPr>
          <p:nvPr>
            <p:ph type="body" sz="quarter" idx="13" hasCustomPrompt="1"/>
          </p:nvPr>
        </p:nvSpPr>
        <p:spPr>
          <a:xfrm>
            <a:off x="3458845" y="2459182"/>
            <a:ext cx="5273040" cy="1939636"/>
          </a:xfrm>
          <a:custGeom>
            <a:avLst/>
            <a:gdLst>
              <a:gd name="connsiteX0" fmla="*/ 183199 w 5273040"/>
              <a:gd name="connsiteY0" fmla="*/ 0 h 1939636"/>
              <a:gd name="connsiteX1" fmla="*/ 5090220 w 5273040"/>
              <a:gd name="connsiteY1" fmla="*/ 0 h 1939636"/>
              <a:gd name="connsiteX2" fmla="*/ 5149056 w 5273040"/>
              <a:gd name="connsiteY2" fmla="*/ 169876 h 1939636"/>
              <a:gd name="connsiteX3" fmla="*/ 5273040 w 5273040"/>
              <a:gd name="connsiteY3" fmla="*/ 968547 h 1939636"/>
              <a:gd name="connsiteX4" fmla="*/ 5149294 w 5273040"/>
              <a:gd name="connsiteY4" fmla="*/ 1766742 h 1939636"/>
              <a:gd name="connsiteX5" fmla="*/ 5089357 w 5273040"/>
              <a:gd name="connsiteY5" fmla="*/ 1939636 h 1939636"/>
              <a:gd name="connsiteX6" fmla="*/ 182769 w 5273040"/>
              <a:gd name="connsiteY6" fmla="*/ 1939636 h 1939636"/>
              <a:gd name="connsiteX7" fmla="*/ 123984 w 5273040"/>
              <a:gd name="connsiteY7" fmla="*/ 1769838 h 1939636"/>
              <a:gd name="connsiteX8" fmla="*/ 0 w 5273040"/>
              <a:gd name="connsiteY8" fmla="*/ 971087 h 1939636"/>
              <a:gd name="connsiteX9" fmla="*/ 123508 w 5273040"/>
              <a:gd name="connsiteY9" fmla="*/ 172337 h 19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3040" h="1939636">
                <a:moveTo>
                  <a:pt x="183199" y="0"/>
                </a:moveTo>
                <a:lnTo>
                  <a:pt x="5090220" y="0"/>
                </a:lnTo>
                <a:lnTo>
                  <a:pt x="5149056" y="169876"/>
                </a:lnTo>
                <a:cubicBezTo>
                  <a:pt x="5226526" y="423082"/>
                  <a:pt x="5268913" y="692957"/>
                  <a:pt x="5273040" y="968547"/>
                </a:cubicBezTo>
                <a:cubicBezTo>
                  <a:pt x="5269230" y="1243820"/>
                  <a:pt x="5226844" y="1513536"/>
                  <a:pt x="5149294" y="1766742"/>
                </a:cubicBezTo>
                <a:lnTo>
                  <a:pt x="5089357" y="1939636"/>
                </a:lnTo>
                <a:lnTo>
                  <a:pt x="182769" y="1939636"/>
                </a:lnTo>
                <a:lnTo>
                  <a:pt x="123984" y="1769838"/>
                </a:lnTo>
                <a:cubicBezTo>
                  <a:pt x="46514" y="1516552"/>
                  <a:pt x="4128" y="1246677"/>
                  <a:pt x="0" y="971087"/>
                </a:cubicBezTo>
                <a:cubicBezTo>
                  <a:pt x="3810" y="695497"/>
                  <a:pt x="46038" y="425622"/>
                  <a:pt x="123508" y="172337"/>
                </a:cubicBezTo>
                <a:close/>
              </a:path>
            </a:pathLst>
          </a:custGeom>
          <a:solidFill>
            <a:srgbClr val="FFFFFF">
              <a:alpha val="45882"/>
            </a:srgbClr>
          </a:solidFill>
        </p:spPr>
        <p:txBody>
          <a:bodyPr wrap="square" anchor="ct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Title</a:t>
            </a:r>
          </a:p>
        </p:txBody>
      </p:sp>
    </p:spTree>
    <p:extLst>
      <p:ext uri="{BB962C8B-B14F-4D97-AF65-F5344CB8AC3E}">
        <p14:creationId xmlns:p14="http://schemas.microsoft.com/office/powerpoint/2010/main" val="22045670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000" b="0" spc="100" baseline="0" smtClean="0">
                <a:solidFill>
                  <a:schemeClr val="tx1"/>
                </a:solidFill>
                <a:latin typeface="Public Sans" pitchFamily="2" charset="0"/>
                <a:cs typeface="Arial" panose="020B0604020202020204" pitchFamily="34" charset="0"/>
              </a:rPr>
              <a:pPr algn="r"/>
              <a:t>‹#›</a:t>
            </a:fld>
            <a:endParaRPr lang="en-US" sz="1000" b="0" spc="100" baseline="0">
              <a:solidFill>
                <a:schemeClr val="tx1"/>
              </a:solidFill>
              <a:latin typeface="Public Sans" pitchFamily="2" charset="0"/>
              <a:cs typeface="Arial" panose="020B0604020202020204" pitchFamily="34" charset="0"/>
            </a:endParaRPr>
          </a:p>
        </p:txBody>
      </p:sp>
      <p:sp>
        <p:nvSpPr>
          <p:cNvPr id="10" name="Freeform: Shape 9">
            <a:extLst>
              <a:ext uri="{FF2B5EF4-FFF2-40B4-BE49-F238E27FC236}">
                <a16:creationId xmlns:a16="http://schemas.microsoft.com/office/drawing/2014/main" id="{8AB59730-2288-A0D3-FCD8-A9AFB7BBE9C0}"/>
              </a:ext>
              <a:ext uri="{C183D7F6-B498-43B3-948B-1728B52AA6E4}">
                <adec:decorative xmlns:adec="http://schemas.microsoft.com/office/drawing/2017/decorative" val="1"/>
              </a:ext>
            </a:extLst>
          </p:cNvPr>
          <p:cNvSpPr/>
          <p:nvPr/>
        </p:nvSpPr>
        <p:spPr>
          <a:xfrm>
            <a:off x="-1905" y="0"/>
            <a:ext cx="12193905" cy="6012179"/>
          </a:xfrm>
          <a:custGeom>
            <a:avLst/>
            <a:gdLst>
              <a:gd name="connsiteX0" fmla="*/ 12193905 w 12193905"/>
              <a:gd name="connsiteY0" fmla="*/ 0 h 6012179"/>
              <a:gd name="connsiteX1" fmla="*/ 12193905 w 12193905"/>
              <a:gd name="connsiteY1" fmla="*/ 2514600 h 6012179"/>
              <a:gd name="connsiteX2" fmla="*/ 9255760 w 12193905"/>
              <a:gd name="connsiteY2" fmla="*/ 4792345 h 6012179"/>
              <a:gd name="connsiteX3" fmla="*/ 9253220 w 12193905"/>
              <a:gd name="connsiteY3" fmla="*/ 4794250 h 6012179"/>
              <a:gd name="connsiteX4" fmla="*/ 9185910 w 12193905"/>
              <a:gd name="connsiteY4" fmla="*/ 4841240 h 6012179"/>
              <a:gd name="connsiteX5" fmla="*/ 9177655 w 12193905"/>
              <a:gd name="connsiteY5" fmla="*/ 4846955 h 6012179"/>
              <a:gd name="connsiteX6" fmla="*/ 9112250 w 12193905"/>
              <a:gd name="connsiteY6" fmla="*/ 4892675 h 6012179"/>
              <a:gd name="connsiteX7" fmla="*/ 9038590 w 12193905"/>
              <a:gd name="connsiteY7" fmla="*/ 4942840 h 6012179"/>
              <a:gd name="connsiteX8" fmla="*/ 9015095 w 12193905"/>
              <a:gd name="connsiteY8" fmla="*/ 4958715 h 6012179"/>
              <a:gd name="connsiteX9" fmla="*/ 8964930 w 12193905"/>
              <a:gd name="connsiteY9" fmla="*/ 4992370 h 6012179"/>
              <a:gd name="connsiteX10" fmla="*/ 8937625 w 12193905"/>
              <a:gd name="connsiteY10" fmla="*/ 5010785 h 6012179"/>
              <a:gd name="connsiteX11" fmla="*/ 8888095 w 12193905"/>
              <a:gd name="connsiteY11" fmla="*/ 5043170 h 6012179"/>
              <a:gd name="connsiteX12" fmla="*/ 8863330 w 12193905"/>
              <a:gd name="connsiteY12" fmla="*/ 5059045 h 6012179"/>
              <a:gd name="connsiteX13" fmla="*/ 8796020 w 12193905"/>
              <a:gd name="connsiteY13" fmla="*/ 5102225 h 6012179"/>
              <a:gd name="connsiteX14" fmla="*/ 8763635 w 12193905"/>
              <a:gd name="connsiteY14" fmla="*/ 5123180 h 6012179"/>
              <a:gd name="connsiteX15" fmla="*/ 8725535 w 12193905"/>
              <a:gd name="connsiteY15" fmla="*/ 5147310 h 6012179"/>
              <a:gd name="connsiteX16" fmla="*/ 8689340 w 12193905"/>
              <a:gd name="connsiteY16" fmla="*/ 5170170 h 6012179"/>
              <a:gd name="connsiteX17" fmla="*/ 8654415 w 12193905"/>
              <a:gd name="connsiteY17" fmla="*/ 5191760 h 6012179"/>
              <a:gd name="connsiteX18" fmla="*/ 8618220 w 12193905"/>
              <a:gd name="connsiteY18" fmla="*/ 5213985 h 6012179"/>
              <a:gd name="connsiteX19" fmla="*/ 8615045 w 12193905"/>
              <a:gd name="connsiteY19" fmla="*/ 5215890 h 6012179"/>
              <a:gd name="connsiteX20" fmla="*/ 8615045 w 12193905"/>
              <a:gd name="connsiteY20" fmla="*/ 5215890 h 6012179"/>
              <a:gd name="connsiteX21" fmla="*/ 6710680 w 12193905"/>
              <a:gd name="connsiteY21" fmla="*/ 6012180 h 6012179"/>
              <a:gd name="connsiteX22" fmla="*/ 8275955 w 12193905"/>
              <a:gd name="connsiteY22" fmla="*/ 4923790 h 6012179"/>
              <a:gd name="connsiteX23" fmla="*/ 8734425 w 12193905"/>
              <a:gd name="connsiteY23" fmla="*/ 3426460 h 6012179"/>
              <a:gd name="connsiteX24" fmla="*/ 8275955 w 12193905"/>
              <a:gd name="connsiteY24" fmla="*/ 1929130 h 6012179"/>
              <a:gd name="connsiteX25" fmla="*/ 6671945 w 12193905"/>
              <a:gd name="connsiteY25" fmla="*/ 832485 h 6012179"/>
              <a:gd name="connsiteX26" fmla="*/ 3465195 w 12193905"/>
              <a:gd name="connsiteY26" fmla="*/ 1711960 h 6012179"/>
              <a:gd name="connsiteX27" fmla="*/ 3409950 w 12193905"/>
              <a:gd name="connsiteY27" fmla="*/ 1746885 h 6012179"/>
              <a:gd name="connsiteX28" fmla="*/ 3390900 w 12193905"/>
              <a:gd name="connsiteY28" fmla="*/ 1758950 h 6012179"/>
              <a:gd name="connsiteX29" fmla="*/ 3351530 w 12193905"/>
              <a:gd name="connsiteY29" fmla="*/ 1784350 h 6012179"/>
              <a:gd name="connsiteX30" fmla="*/ 3332480 w 12193905"/>
              <a:gd name="connsiteY30" fmla="*/ 1797050 h 6012179"/>
              <a:gd name="connsiteX31" fmla="*/ 3281045 w 12193905"/>
              <a:gd name="connsiteY31" fmla="*/ 1830705 h 6012179"/>
              <a:gd name="connsiteX32" fmla="*/ 3275330 w 12193905"/>
              <a:gd name="connsiteY32" fmla="*/ 1834515 h 6012179"/>
              <a:gd name="connsiteX33" fmla="*/ 3218815 w 12193905"/>
              <a:gd name="connsiteY33" fmla="*/ 1871980 h 6012179"/>
              <a:gd name="connsiteX34" fmla="*/ 3201035 w 12193905"/>
              <a:gd name="connsiteY34" fmla="*/ 1884045 h 6012179"/>
              <a:gd name="connsiteX35" fmla="*/ 3159125 w 12193905"/>
              <a:gd name="connsiteY35" fmla="*/ 1912620 h 6012179"/>
              <a:gd name="connsiteX36" fmla="*/ 3141345 w 12193905"/>
              <a:gd name="connsiteY36" fmla="*/ 1924685 h 6012179"/>
              <a:gd name="connsiteX37" fmla="*/ 3083560 w 12193905"/>
              <a:gd name="connsiteY37" fmla="*/ 1964690 h 6012179"/>
              <a:gd name="connsiteX38" fmla="*/ 3040380 w 12193905"/>
              <a:gd name="connsiteY38" fmla="*/ 1994535 h 6012179"/>
              <a:gd name="connsiteX39" fmla="*/ 3024505 w 12193905"/>
              <a:gd name="connsiteY39" fmla="*/ 2005330 h 6012179"/>
              <a:gd name="connsiteX40" fmla="*/ 2995930 w 12193905"/>
              <a:gd name="connsiteY40" fmla="*/ 2025015 h 6012179"/>
              <a:gd name="connsiteX41" fmla="*/ 2978785 w 12193905"/>
              <a:gd name="connsiteY41" fmla="*/ 2037080 h 6012179"/>
              <a:gd name="connsiteX42" fmla="*/ 2952115 w 12193905"/>
              <a:gd name="connsiteY42" fmla="*/ 2055495 h 6012179"/>
              <a:gd name="connsiteX43" fmla="*/ 2931795 w 12193905"/>
              <a:gd name="connsiteY43" fmla="*/ 2069465 h 6012179"/>
              <a:gd name="connsiteX44" fmla="*/ 2907665 w 12193905"/>
              <a:gd name="connsiteY44" fmla="*/ 2086610 h 6012179"/>
              <a:gd name="connsiteX45" fmla="*/ 2887345 w 12193905"/>
              <a:gd name="connsiteY45" fmla="*/ 2100580 h 6012179"/>
              <a:gd name="connsiteX46" fmla="*/ 2863215 w 12193905"/>
              <a:gd name="connsiteY46" fmla="*/ 2117725 h 6012179"/>
              <a:gd name="connsiteX47" fmla="*/ 2842260 w 12193905"/>
              <a:gd name="connsiteY47" fmla="*/ 2132330 h 6012179"/>
              <a:gd name="connsiteX48" fmla="*/ 2818130 w 12193905"/>
              <a:gd name="connsiteY48" fmla="*/ 2149475 h 6012179"/>
              <a:gd name="connsiteX49" fmla="*/ 2797175 w 12193905"/>
              <a:gd name="connsiteY49" fmla="*/ 2164080 h 6012179"/>
              <a:gd name="connsiteX50" fmla="*/ 2773680 w 12193905"/>
              <a:gd name="connsiteY50" fmla="*/ 2180590 h 6012179"/>
              <a:gd name="connsiteX51" fmla="*/ 2752090 w 12193905"/>
              <a:gd name="connsiteY51" fmla="*/ 2195830 h 6012179"/>
              <a:gd name="connsiteX52" fmla="*/ 2728595 w 12193905"/>
              <a:gd name="connsiteY52" fmla="*/ 2212340 h 6012179"/>
              <a:gd name="connsiteX53" fmla="*/ 2706370 w 12193905"/>
              <a:gd name="connsiteY53" fmla="*/ 2228215 h 6012179"/>
              <a:gd name="connsiteX54" fmla="*/ 2683510 w 12193905"/>
              <a:gd name="connsiteY54" fmla="*/ 2244725 h 6012179"/>
              <a:gd name="connsiteX55" fmla="*/ 2661285 w 12193905"/>
              <a:gd name="connsiteY55" fmla="*/ 2260600 h 6012179"/>
              <a:gd name="connsiteX56" fmla="*/ 2638425 w 12193905"/>
              <a:gd name="connsiteY56" fmla="*/ 2277110 h 6012179"/>
              <a:gd name="connsiteX57" fmla="*/ 2616200 w 12193905"/>
              <a:gd name="connsiteY57" fmla="*/ 2292985 h 6012179"/>
              <a:gd name="connsiteX58" fmla="*/ 2593340 w 12193905"/>
              <a:gd name="connsiteY58" fmla="*/ 2308860 h 6012179"/>
              <a:gd name="connsiteX59" fmla="*/ 2570480 w 12193905"/>
              <a:gd name="connsiteY59" fmla="*/ 2324735 h 6012179"/>
              <a:gd name="connsiteX60" fmla="*/ 2546985 w 12193905"/>
              <a:gd name="connsiteY60" fmla="*/ 2341245 h 6012179"/>
              <a:gd name="connsiteX61" fmla="*/ 2524125 w 12193905"/>
              <a:gd name="connsiteY61" fmla="*/ 2357120 h 6012179"/>
              <a:gd name="connsiteX62" fmla="*/ 2501265 w 12193905"/>
              <a:gd name="connsiteY62" fmla="*/ 2373630 h 6012179"/>
              <a:gd name="connsiteX63" fmla="*/ 2478405 w 12193905"/>
              <a:gd name="connsiteY63" fmla="*/ 2389505 h 6012179"/>
              <a:gd name="connsiteX64" fmla="*/ 2454910 w 12193905"/>
              <a:gd name="connsiteY64" fmla="*/ 2406650 h 6012179"/>
              <a:gd name="connsiteX65" fmla="*/ 2432685 w 12193905"/>
              <a:gd name="connsiteY65" fmla="*/ 2422525 h 6012179"/>
              <a:gd name="connsiteX66" fmla="*/ 2409825 w 12193905"/>
              <a:gd name="connsiteY66" fmla="*/ 2439035 h 6012179"/>
              <a:gd name="connsiteX67" fmla="*/ 2386330 w 12193905"/>
              <a:gd name="connsiteY67" fmla="*/ 2455545 h 6012179"/>
              <a:gd name="connsiteX68" fmla="*/ 2363470 w 12193905"/>
              <a:gd name="connsiteY68" fmla="*/ 2472055 h 6012179"/>
              <a:gd name="connsiteX69" fmla="*/ 2339975 w 12193905"/>
              <a:gd name="connsiteY69" fmla="*/ 2489200 h 6012179"/>
              <a:gd name="connsiteX70" fmla="*/ 2317115 w 12193905"/>
              <a:gd name="connsiteY70" fmla="*/ 2505710 h 6012179"/>
              <a:gd name="connsiteX71" fmla="*/ 2292985 w 12193905"/>
              <a:gd name="connsiteY71" fmla="*/ 2522855 h 6012179"/>
              <a:gd name="connsiteX72" fmla="*/ 2270760 w 12193905"/>
              <a:gd name="connsiteY72" fmla="*/ 2538730 h 6012179"/>
              <a:gd name="connsiteX73" fmla="*/ 2245995 w 12193905"/>
              <a:gd name="connsiteY73" fmla="*/ 2556510 h 6012179"/>
              <a:gd name="connsiteX74" fmla="*/ 2224405 w 12193905"/>
              <a:gd name="connsiteY74" fmla="*/ 2572385 h 6012179"/>
              <a:gd name="connsiteX75" fmla="*/ 2199005 w 12193905"/>
              <a:gd name="connsiteY75" fmla="*/ 2590800 h 6012179"/>
              <a:gd name="connsiteX76" fmla="*/ 2178050 w 12193905"/>
              <a:gd name="connsiteY76" fmla="*/ 2606040 h 6012179"/>
              <a:gd name="connsiteX77" fmla="*/ 2152015 w 12193905"/>
              <a:gd name="connsiteY77" fmla="*/ 2625090 h 6012179"/>
              <a:gd name="connsiteX78" fmla="*/ 2149475 w 12193905"/>
              <a:gd name="connsiteY78" fmla="*/ 2626995 h 6012179"/>
              <a:gd name="connsiteX79" fmla="*/ 2080895 w 12193905"/>
              <a:gd name="connsiteY79" fmla="*/ 2677795 h 6012179"/>
              <a:gd name="connsiteX80" fmla="*/ 2058670 w 12193905"/>
              <a:gd name="connsiteY80" fmla="*/ 2694305 h 6012179"/>
              <a:gd name="connsiteX81" fmla="*/ 2032000 w 12193905"/>
              <a:gd name="connsiteY81" fmla="*/ 2713990 h 6012179"/>
              <a:gd name="connsiteX82" fmla="*/ 2011045 w 12193905"/>
              <a:gd name="connsiteY82" fmla="*/ 2729230 h 6012179"/>
              <a:gd name="connsiteX83" fmla="*/ 1984375 w 12193905"/>
              <a:gd name="connsiteY83" fmla="*/ 2748915 h 6012179"/>
              <a:gd name="connsiteX84" fmla="*/ 1962785 w 12193905"/>
              <a:gd name="connsiteY84" fmla="*/ 2764790 h 6012179"/>
              <a:gd name="connsiteX85" fmla="*/ 1936750 w 12193905"/>
              <a:gd name="connsiteY85" fmla="*/ 2784475 h 6012179"/>
              <a:gd name="connsiteX86" fmla="*/ 1915160 w 12193905"/>
              <a:gd name="connsiteY86" fmla="*/ 2800985 h 6012179"/>
              <a:gd name="connsiteX87" fmla="*/ 1889125 w 12193905"/>
              <a:gd name="connsiteY87" fmla="*/ 2820670 h 6012179"/>
              <a:gd name="connsiteX88" fmla="*/ 1867535 w 12193905"/>
              <a:gd name="connsiteY88" fmla="*/ 2837180 h 6012179"/>
              <a:gd name="connsiteX89" fmla="*/ 1841500 w 12193905"/>
              <a:gd name="connsiteY89" fmla="*/ 2856865 h 6012179"/>
              <a:gd name="connsiteX90" fmla="*/ 1819275 w 12193905"/>
              <a:gd name="connsiteY90" fmla="*/ 2874010 h 6012179"/>
              <a:gd name="connsiteX91" fmla="*/ 1793240 w 12193905"/>
              <a:gd name="connsiteY91" fmla="*/ 2893695 h 6012179"/>
              <a:gd name="connsiteX92" fmla="*/ 1770380 w 12193905"/>
              <a:gd name="connsiteY92" fmla="*/ 2910840 h 6012179"/>
              <a:gd name="connsiteX93" fmla="*/ 1744345 w 12193905"/>
              <a:gd name="connsiteY93" fmla="*/ 2930525 h 6012179"/>
              <a:gd name="connsiteX94" fmla="*/ 1722120 w 12193905"/>
              <a:gd name="connsiteY94" fmla="*/ 2947670 h 6012179"/>
              <a:gd name="connsiteX95" fmla="*/ 1695450 w 12193905"/>
              <a:gd name="connsiteY95" fmla="*/ 2967990 h 6012179"/>
              <a:gd name="connsiteX96" fmla="*/ 1673225 w 12193905"/>
              <a:gd name="connsiteY96" fmla="*/ 2985135 h 6012179"/>
              <a:gd name="connsiteX97" fmla="*/ 1646555 w 12193905"/>
              <a:gd name="connsiteY97" fmla="*/ 3005455 h 6012179"/>
              <a:gd name="connsiteX98" fmla="*/ 1624330 w 12193905"/>
              <a:gd name="connsiteY98" fmla="*/ 3022600 h 6012179"/>
              <a:gd name="connsiteX99" fmla="*/ 1597660 w 12193905"/>
              <a:gd name="connsiteY99" fmla="*/ 3042920 h 6012179"/>
              <a:gd name="connsiteX100" fmla="*/ 1575435 w 12193905"/>
              <a:gd name="connsiteY100" fmla="*/ 3060065 h 6012179"/>
              <a:gd name="connsiteX101" fmla="*/ 1548765 w 12193905"/>
              <a:gd name="connsiteY101" fmla="*/ 3080385 h 6012179"/>
              <a:gd name="connsiteX102" fmla="*/ 1525905 w 12193905"/>
              <a:gd name="connsiteY102" fmla="*/ 3097530 h 6012179"/>
              <a:gd name="connsiteX103" fmla="*/ 1498600 w 12193905"/>
              <a:gd name="connsiteY103" fmla="*/ 3118485 h 6012179"/>
              <a:gd name="connsiteX104" fmla="*/ 1476375 w 12193905"/>
              <a:gd name="connsiteY104" fmla="*/ 3135630 h 6012179"/>
              <a:gd name="connsiteX105" fmla="*/ 1449070 w 12193905"/>
              <a:gd name="connsiteY105" fmla="*/ 3156585 h 6012179"/>
              <a:gd name="connsiteX106" fmla="*/ 1426210 w 12193905"/>
              <a:gd name="connsiteY106" fmla="*/ 3174365 h 6012179"/>
              <a:gd name="connsiteX107" fmla="*/ 1398905 w 12193905"/>
              <a:gd name="connsiteY107" fmla="*/ 3195320 h 6012179"/>
              <a:gd name="connsiteX108" fmla="*/ 1376045 w 12193905"/>
              <a:gd name="connsiteY108" fmla="*/ 3213100 h 6012179"/>
              <a:gd name="connsiteX109" fmla="*/ 1348105 w 12193905"/>
              <a:gd name="connsiteY109" fmla="*/ 3234690 h 6012179"/>
              <a:gd name="connsiteX110" fmla="*/ 1326515 w 12193905"/>
              <a:gd name="connsiteY110" fmla="*/ 3251200 h 6012179"/>
              <a:gd name="connsiteX111" fmla="*/ 1297305 w 12193905"/>
              <a:gd name="connsiteY111" fmla="*/ 3274060 h 6012179"/>
              <a:gd name="connsiteX112" fmla="*/ 1276350 w 12193905"/>
              <a:gd name="connsiteY112" fmla="*/ 3290570 h 6012179"/>
              <a:gd name="connsiteX113" fmla="*/ 1247140 w 12193905"/>
              <a:gd name="connsiteY113" fmla="*/ 3313430 h 6012179"/>
              <a:gd name="connsiteX114" fmla="*/ 1226820 w 12193905"/>
              <a:gd name="connsiteY114" fmla="*/ 3329305 h 6012179"/>
              <a:gd name="connsiteX115" fmla="*/ 1196340 w 12193905"/>
              <a:gd name="connsiteY115" fmla="*/ 3353435 h 6012179"/>
              <a:gd name="connsiteX116" fmla="*/ 1178560 w 12193905"/>
              <a:gd name="connsiteY116" fmla="*/ 3367405 h 6012179"/>
              <a:gd name="connsiteX117" fmla="*/ 1145540 w 12193905"/>
              <a:gd name="connsiteY117" fmla="*/ 3393440 h 6012179"/>
              <a:gd name="connsiteX118" fmla="*/ 1136015 w 12193905"/>
              <a:gd name="connsiteY118" fmla="*/ 3401060 h 6012179"/>
              <a:gd name="connsiteX119" fmla="*/ 1010285 w 12193905"/>
              <a:gd name="connsiteY119" fmla="*/ 3500755 h 6012179"/>
              <a:gd name="connsiteX120" fmla="*/ 993140 w 12193905"/>
              <a:gd name="connsiteY120" fmla="*/ 3514090 h 6012179"/>
              <a:gd name="connsiteX121" fmla="*/ 962025 w 12193905"/>
              <a:gd name="connsiteY121" fmla="*/ 3538855 h 6012179"/>
              <a:gd name="connsiteX122" fmla="*/ 941705 w 12193905"/>
              <a:gd name="connsiteY122" fmla="*/ 3555365 h 6012179"/>
              <a:gd name="connsiteX123" fmla="*/ 911225 w 12193905"/>
              <a:gd name="connsiteY123" fmla="*/ 3580130 h 6012179"/>
              <a:gd name="connsiteX124" fmla="*/ 890270 w 12193905"/>
              <a:gd name="connsiteY124" fmla="*/ 3597275 h 6012179"/>
              <a:gd name="connsiteX125" fmla="*/ 859790 w 12193905"/>
              <a:gd name="connsiteY125" fmla="*/ 3621405 h 6012179"/>
              <a:gd name="connsiteX126" fmla="*/ 838200 w 12193905"/>
              <a:gd name="connsiteY126" fmla="*/ 3639185 h 6012179"/>
              <a:gd name="connsiteX127" fmla="*/ 808355 w 12193905"/>
              <a:gd name="connsiteY127" fmla="*/ 3663315 h 6012179"/>
              <a:gd name="connsiteX128" fmla="*/ 785495 w 12193905"/>
              <a:gd name="connsiteY128" fmla="*/ 3681730 h 6012179"/>
              <a:gd name="connsiteX129" fmla="*/ 755650 w 12193905"/>
              <a:gd name="connsiteY129" fmla="*/ 3705860 h 6012179"/>
              <a:gd name="connsiteX130" fmla="*/ 732790 w 12193905"/>
              <a:gd name="connsiteY130" fmla="*/ 3724275 h 6012179"/>
              <a:gd name="connsiteX131" fmla="*/ 702945 w 12193905"/>
              <a:gd name="connsiteY131" fmla="*/ 3749040 h 6012179"/>
              <a:gd name="connsiteX132" fmla="*/ 680085 w 12193905"/>
              <a:gd name="connsiteY132" fmla="*/ 3767455 h 6012179"/>
              <a:gd name="connsiteX133" fmla="*/ 650240 w 12193905"/>
              <a:gd name="connsiteY133" fmla="*/ 3792220 h 6012179"/>
              <a:gd name="connsiteX134" fmla="*/ 627380 w 12193905"/>
              <a:gd name="connsiteY134" fmla="*/ 3811270 h 6012179"/>
              <a:gd name="connsiteX135" fmla="*/ 597535 w 12193905"/>
              <a:gd name="connsiteY135" fmla="*/ 3836035 h 6012179"/>
              <a:gd name="connsiteX136" fmla="*/ 574040 w 12193905"/>
              <a:gd name="connsiteY136" fmla="*/ 3855085 h 6012179"/>
              <a:gd name="connsiteX137" fmla="*/ 544195 w 12193905"/>
              <a:gd name="connsiteY137" fmla="*/ 3879850 h 6012179"/>
              <a:gd name="connsiteX138" fmla="*/ 520700 w 12193905"/>
              <a:gd name="connsiteY138" fmla="*/ 3899535 h 6012179"/>
              <a:gd name="connsiteX139" fmla="*/ 490855 w 12193905"/>
              <a:gd name="connsiteY139" fmla="*/ 3924300 h 6012179"/>
              <a:gd name="connsiteX140" fmla="*/ 466725 w 12193905"/>
              <a:gd name="connsiteY140" fmla="*/ 3943985 h 6012179"/>
              <a:gd name="connsiteX141" fmla="*/ 436880 w 12193905"/>
              <a:gd name="connsiteY141" fmla="*/ 3968750 h 6012179"/>
              <a:gd name="connsiteX142" fmla="*/ 412750 w 12193905"/>
              <a:gd name="connsiteY142" fmla="*/ 3989070 h 6012179"/>
              <a:gd name="connsiteX143" fmla="*/ 382905 w 12193905"/>
              <a:gd name="connsiteY143" fmla="*/ 4013835 h 6012179"/>
              <a:gd name="connsiteX144" fmla="*/ 358775 w 12193905"/>
              <a:gd name="connsiteY144" fmla="*/ 4034155 h 6012179"/>
              <a:gd name="connsiteX145" fmla="*/ 328295 w 12193905"/>
              <a:gd name="connsiteY145" fmla="*/ 4059555 h 6012179"/>
              <a:gd name="connsiteX146" fmla="*/ 304800 w 12193905"/>
              <a:gd name="connsiteY146" fmla="*/ 4079875 h 6012179"/>
              <a:gd name="connsiteX147" fmla="*/ 274320 w 12193905"/>
              <a:gd name="connsiteY147" fmla="*/ 4105910 h 6012179"/>
              <a:gd name="connsiteX148" fmla="*/ 250825 w 12193905"/>
              <a:gd name="connsiteY148" fmla="*/ 4126230 h 6012179"/>
              <a:gd name="connsiteX149" fmla="*/ 219710 w 12193905"/>
              <a:gd name="connsiteY149" fmla="*/ 4152265 h 6012179"/>
              <a:gd name="connsiteX150" fmla="*/ 196850 w 12193905"/>
              <a:gd name="connsiteY150" fmla="*/ 4171950 h 6012179"/>
              <a:gd name="connsiteX151" fmla="*/ 165100 w 12193905"/>
              <a:gd name="connsiteY151" fmla="*/ 4199255 h 6012179"/>
              <a:gd name="connsiteX152" fmla="*/ 142875 w 12193905"/>
              <a:gd name="connsiteY152" fmla="*/ 4218305 h 6012179"/>
              <a:gd name="connsiteX153" fmla="*/ 110490 w 12193905"/>
              <a:gd name="connsiteY153" fmla="*/ 4246245 h 6012179"/>
              <a:gd name="connsiteX154" fmla="*/ 88900 w 12193905"/>
              <a:gd name="connsiteY154" fmla="*/ 4264660 h 6012179"/>
              <a:gd name="connsiteX155" fmla="*/ 55245 w 12193905"/>
              <a:gd name="connsiteY155" fmla="*/ 4293870 h 6012179"/>
              <a:gd name="connsiteX156" fmla="*/ 37465 w 12193905"/>
              <a:gd name="connsiteY156" fmla="*/ 4309110 h 6012179"/>
              <a:gd name="connsiteX157" fmla="*/ 0 w 12193905"/>
              <a:gd name="connsiteY157" fmla="*/ 4341495 h 6012179"/>
              <a:gd name="connsiteX158" fmla="*/ 0 w 12193905"/>
              <a:gd name="connsiteY158" fmla="*/ 3168650 h 6012179"/>
              <a:gd name="connsiteX159" fmla="*/ 0 w 12193905"/>
              <a:gd name="connsiteY159" fmla="*/ 3168650 h 6012179"/>
              <a:gd name="connsiteX160" fmla="*/ 0 w 12193905"/>
              <a:gd name="connsiteY160" fmla="*/ 3168650 h 6012179"/>
              <a:gd name="connsiteX161" fmla="*/ 0 w 12193905"/>
              <a:gd name="connsiteY161" fmla="*/ 0 h 6012179"/>
              <a:gd name="connsiteX162" fmla="*/ 12193905 w 12193905"/>
              <a:gd name="connsiteY162" fmla="*/ 0 h 60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3905" h="6012179">
                <a:moveTo>
                  <a:pt x="12193905" y="0"/>
                </a:moveTo>
                <a:lnTo>
                  <a:pt x="12193905" y="2514600"/>
                </a:lnTo>
                <a:cubicBezTo>
                  <a:pt x="11096625" y="3463925"/>
                  <a:pt x="10127615" y="4184015"/>
                  <a:pt x="9255760" y="4792345"/>
                </a:cubicBezTo>
                <a:cubicBezTo>
                  <a:pt x="9255125" y="4792980"/>
                  <a:pt x="9254490" y="4793615"/>
                  <a:pt x="9253220" y="4794250"/>
                </a:cubicBezTo>
                <a:cubicBezTo>
                  <a:pt x="9230995" y="4810125"/>
                  <a:pt x="9208135" y="4825365"/>
                  <a:pt x="9185910" y="4841240"/>
                </a:cubicBezTo>
                <a:cubicBezTo>
                  <a:pt x="9183370" y="4843145"/>
                  <a:pt x="9180195" y="4845050"/>
                  <a:pt x="9177655" y="4846955"/>
                </a:cubicBezTo>
                <a:cubicBezTo>
                  <a:pt x="9155430" y="4862195"/>
                  <a:pt x="9133840" y="4877435"/>
                  <a:pt x="9112250" y="4892675"/>
                </a:cubicBezTo>
                <a:cubicBezTo>
                  <a:pt x="9087485" y="4909820"/>
                  <a:pt x="9063355" y="4926330"/>
                  <a:pt x="9038590" y="4942840"/>
                </a:cubicBezTo>
                <a:cubicBezTo>
                  <a:pt x="9030335" y="4948555"/>
                  <a:pt x="9022715" y="4953635"/>
                  <a:pt x="9015095" y="4958715"/>
                </a:cubicBezTo>
                <a:cubicBezTo>
                  <a:pt x="8998585" y="4970145"/>
                  <a:pt x="8981440" y="4980940"/>
                  <a:pt x="8964930" y="4992370"/>
                </a:cubicBezTo>
                <a:cubicBezTo>
                  <a:pt x="8956040" y="4998720"/>
                  <a:pt x="8946515" y="5004435"/>
                  <a:pt x="8937625" y="5010785"/>
                </a:cubicBezTo>
                <a:cubicBezTo>
                  <a:pt x="8921115" y="5021580"/>
                  <a:pt x="8904605" y="5032375"/>
                  <a:pt x="8888095" y="5043170"/>
                </a:cubicBezTo>
                <a:cubicBezTo>
                  <a:pt x="8879840" y="5048250"/>
                  <a:pt x="8871585" y="5053965"/>
                  <a:pt x="8863330" y="5059045"/>
                </a:cubicBezTo>
                <a:cubicBezTo>
                  <a:pt x="8841105" y="5073650"/>
                  <a:pt x="8818245" y="5088255"/>
                  <a:pt x="8796020" y="5102225"/>
                </a:cubicBezTo>
                <a:cubicBezTo>
                  <a:pt x="8785225" y="5109210"/>
                  <a:pt x="8774430" y="5116195"/>
                  <a:pt x="8763635" y="5123180"/>
                </a:cubicBezTo>
                <a:cubicBezTo>
                  <a:pt x="8750935" y="5131435"/>
                  <a:pt x="8738235" y="5139055"/>
                  <a:pt x="8725535" y="5147310"/>
                </a:cubicBezTo>
                <a:cubicBezTo>
                  <a:pt x="8713470" y="5154930"/>
                  <a:pt x="8701405" y="5162550"/>
                  <a:pt x="8689340" y="5170170"/>
                </a:cubicBezTo>
                <a:cubicBezTo>
                  <a:pt x="8677910" y="5177155"/>
                  <a:pt x="8665845" y="5184775"/>
                  <a:pt x="8654415" y="5191760"/>
                </a:cubicBezTo>
                <a:cubicBezTo>
                  <a:pt x="8642350" y="5199380"/>
                  <a:pt x="8630285" y="5206365"/>
                  <a:pt x="8618220" y="5213985"/>
                </a:cubicBezTo>
                <a:cubicBezTo>
                  <a:pt x="8616950" y="5214620"/>
                  <a:pt x="8615680" y="5215255"/>
                  <a:pt x="8615045" y="5215890"/>
                </a:cubicBezTo>
                <a:lnTo>
                  <a:pt x="8615045" y="5215890"/>
                </a:lnTo>
                <a:cubicBezTo>
                  <a:pt x="7932420" y="5631815"/>
                  <a:pt x="7296150" y="5897245"/>
                  <a:pt x="6710680" y="6012180"/>
                </a:cubicBezTo>
                <a:cubicBezTo>
                  <a:pt x="7502525" y="5837555"/>
                  <a:pt x="7997825" y="5325110"/>
                  <a:pt x="8275955" y="4923790"/>
                </a:cubicBezTo>
                <a:cubicBezTo>
                  <a:pt x="8564880" y="4505960"/>
                  <a:pt x="8726170" y="3977640"/>
                  <a:pt x="8734425" y="3426460"/>
                </a:cubicBezTo>
                <a:cubicBezTo>
                  <a:pt x="8726805" y="2875915"/>
                  <a:pt x="8564880" y="2347595"/>
                  <a:pt x="8275955" y="1929130"/>
                </a:cubicBezTo>
                <a:cubicBezTo>
                  <a:pt x="7993380" y="1521460"/>
                  <a:pt x="7486015" y="998855"/>
                  <a:pt x="6671945" y="832485"/>
                </a:cubicBezTo>
                <a:cubicBezTo>
                  <a:pt x="5765800" y="647700"/>
                  <a:pt x="4687570" y="942340"/>
                  <a:pt x="3465195" y="1711960"/>
                </a:cubicBezTo>
                <a:cubicBezTo>
                  <a:pt x="3446780" y="1723390"/>
                  <a:pt x="3428365" y="1735455"/>
                  <a:pt x="3409950" y="1746885"/>
                </a:cubicBezTo>
                <a:cubicBezTo>
                  <a:pt x="3403600" y="1750695"/>
                  <a:pt x="3397250" y="1755140"/>
                  <a:pt x="3390900" y="1758950"/>
                </a:cubicBezTo>
                <a:cubicBezTo>
                  <a:pt x="3377565" y="1767205"/>
                  <a:pt x="3364230" y="1776095"/>
                  <a:pt x="3351530" y="1784350"/>
                </a:cubicBezTo>
                <a:cubicBezTo>
                  <a:pt x="3345180" y="1788795"/>
                  <a:pt x="3338830" y="1792605"/>
                  <a:pt x="3332480" y="1797050"/>
                </a:cubicBezTo>
                <a:cubicBezTo>
                  <a:pt x="3315335" y="1808480"/>
                  <a:pt x="3298190" y="1819275"/>
                  <a:pt x="3281045" y="1830705"/>
                </a:cubicBezTo>
                <a:cubicBezTo>
                  <a:pt x="3279140" y="1831975"/>
                  <a:pt x="3277235" y="1833245"/>
                  <a:pt x="3275330" y="1834515"/>
                </a:cubicBezTo>
                <a:cubicBezTo>
                  <a:pt x="3256280" y="1847215"/>
                  <a:pt x="3237865" y="1859280"/>
                  <a:pt x="3218815" y="1871980"/>
                </a:cubicBezTo>
                <a:cubicBezTo>
                  <a:pt x="3213100" y="1875790"/>
                  <a:pt x="3206750" y="1880235"/>
                  <a:pt x="3201035" y="1884045"/>
                </a:cubicBezTo>
                <a:cubicBezTo>
                  <a:pt x="3187065" y="1893570"/>
                  <a:pt x="3173095" y="1903095"/>
                  <a:pt x="3159125" y="1912620"/>
                </a:cubicBezTo>
                <a:cubicBezTo>
                  <a:pt x="3153410" y="1916430"/>
                  <a:pt x="3147695" y="1920875"/>
                  <a:pt x="3141345" y="1924685"/>
                </a:cubicBezTo>
                <a:cubicBezTo>
                  <a:pt x="3122295" y="1938020"/>
                  <a:pt x="3102610" y="1951355"/>
                  <a:pt x="3083560" y="1964690"/>
                </a:cubicBezTo>
                <a:cubicBezTo>
                  <a:pt x="3068955" y="1974850"/>
                  <a:pt x="3054350" y="1985010"/>
                  <a:pt x="3040380" y="1994535"/>
                </a:cubicBezTo>
                <a:cubicBezTo>
                  <a:pt x="3035300" y="1998345"/>
                  <a:pt x="3029585" y="2002155"/>
                  <a:pt x="3024505" y="2005330"/>
                </a:cubicBezTo>
                <a:cubicBezTo>
                  <a:pt x="3014980" y="2011680"/>
                  <a:pt x="3005455" y="2018665"/>
                  <a:pt x="2995930" y="2025015"/>
                </a:cubicBezTo>
                <a:cubicBezTo>
                  <a:pt x="2990215" y="2028825"/>
                  <a:pt x="2984500" y="2033270"/>
                  <a:pt x="2978785" y="2037080"/>
                </a:cubicBezTo>
                <a:cubicBezTo>
                  <a:pt x="2969895" y="2043430"/>
                  <a:pt x="2961005" y="2049145"/>
                  <a:pt x="2952115" y="2055495"/>
                </a:cubicBezTo>
                <a:cubicBezTo>
                  <a:pt x="2945130" y="2059940"/>
                  <a:pt x="2938780" y="2065020"/>
                  <a:pt x="2931795" y="2069465"/>
                </a:cubicBezTo>
                <a:cubicBezTo>
                  <a:pt x="2923540" y="2075180"/>
                  <a:pt x="2915920" y="2080895"/>
                  <a:pt x="2907665" y="2086610"/>
                </a:cubicBezTo>
                <a:cubicBezTo>
                  <a:pt x="2900680" y="2091055"/>
                  <a:pt x="2894330" y="2096135"/>
                  <a:pt x="2887345" y="2100580"/>
                </a:cubicBezTo>
                <a:cubicBezTo>
                  <a:pt x="2879090" y="2106295"/>
                  <a:pt x="2871470" y="2112010"/>
                  <a:pt x="2863215" y="2117725"/>
                </a:cubicBezTo>
                <a:cubicBezTo>
                  <a:pt x="2856230" y="2122805"/>
                  <a:pt x="2849245" y="2127250"/>
                  <a:pt x="2842260" y="2132330"/>
                </a:cubicBezTo>
                <a:cubicBezTo>
                  <a:pt x="2834005" y="2138045"/>
                  <a:pt x="2826385" y="2143760"/>
                  <a:pt x="2818130" y="2149475"/>
                </a:cubicBezTo>
                <a:cubicBezTo>
                  <a:pt x="2811145" y="2154555"/>
                  <a:pt x="2804160" y="2159000"/>
                  <a:pt x="2797175" y="2164080"/>
                </a:cubicBezTo>
                <a:cubicBezTo>
                  <a:pt x="2789555" y="2169795"/>
                  <a:pt x="2781300" y="2174875"/>
                  <a:pt x="2773680" y="2180590"/>
                </a:cubicBezTo>
                <a:cubicBezTo>
                  <a:pt x="2766695" y="2185670"/>
                  <a:pt x="2759075" y="2190750"/>
                  <a:pt x="2752090" y="2195830"/>
                </a:cubicBezTo>
                <a:cubicBezTo>
                  <a:pt x="2744470" y="2201545"/>
                  <a:pt x="2736850" y="2206625"/>
                  <a:pt x="2728595" y="2212340"/>
                </a:cubicBezTo>
                <a:cubicBezTo>
                  <a:pt x="2720975" y="2217420"/>
                  <a:pt x="2713990" y="2222500"/>
                  <a:pt x="2706370" y="2228215"/>
                </a:cubicBezTo>
                <a:cubicBezTo>
                  <a:pt x="2698750" y="2233930"/>
                  <a:pt x="2691130" y="2239010"/>
                  <a:pt x="2683510" y="2244725"/>
                </a:cubicBezTo>
                <a:cubicBezTo>
                  <a:pt x="2675890" y="2249805"/>
                  <a:pt x="2668905" y="2254885"/>
                  <a:pt x="2661285" y="2260600"/>
                </a:cubicBezTo>
                <a:cubicBezTo>
                  <a:pt x="2653665" y="2266315"/>
                  <a:pt x="2646045" y="2271395"/>
                  <a:pt x="2638425" y="2277110"/>
                </a:cubicBezTo>
                <a:cubicBezTo>
                  <a:pt x="2630805" y="2282190"/>
                  <a:pt x="2623185" y="2287905"/>
                  <a:pt x="2616200" y="2292985"/>
                </a:cubicBezTo>
                <a:cubicBezTo>
                  <a:pt x="2608580" y="2298065"/>
                  <a:pt x="2600960" y="2303780"/>
                  <a:pt x="2593340" y="2308860"/>
                </a:cubicBezTo>
                <a:cubicBezTo>
                  <a:pt x="2585720" y="2313940"/>
                  <a:pt x="2578100" y="2319655"/>
                  <a:pt x="2570480" y="2324735"/>
                </a:cubicBezTo>
                <a:cubicBezTo>
                  <a:pt x="2562860" y="2330450"/>
                  <a:pt x="2555240" y="2335530"/>
                  <a:pt x="2546985" y="2341245"/>
                </a:cubicBezTo>
                <a:cubicBezTo>
                  <a:pt x="2539365" y="2346325"/>
                  <a:pt x="2531745" y="2352040"/>
                  <a:pt x="2524125" y="2357120"/>
                </a:cubicBezTo>
                <a:cubicBezTo>
                  <a:pt x="2516505" y="2362835"/>
                  <a:pt x="2508885" y="2367915"/>
                  <a:pt x="2501265" y="2373630"/>
                </a:cubicBezTo>
                <a:cubicBezTo>
                  <a:pt x="2493645" y="2378710"/>
                  <a:pt x="2486025" y="2384425"/>
                  <a:pt x="2478405" y="2389505"/>
                </a:cubicBezTo>
                <a:cubicBezTo>
                  <a:pt x="2470785" y="2395220"/>
                  <a:pt x="2462530" y="2400935"/>
                  <a:pt x="2454910" y="2406650"/>
                </a:cubicBezTo>
                <a:cubicBezTo>
                  <a:pt x="2447290" y="2411730"/>
                  <a:pt x="2439670" y="2417445"/>
                  <a:pt x="2432685" y="2422525"/>
                </a:cubicBezTo>
                <a:cubicBezTo>
                  <a:pt x="2425065" y="2428240"/>
                  <a:pt x="2417445" y="2433955"/>
                  <a:pt x="2409825" y="2439035"/>
                </a:cubicBezTo>
                <a:cubicBezTo>
                  <a:pt x="2402205" y="2444750"/>
                  <a:pt x="2394585" y="2450465"/>
                  <a:pt x="2386330" y="2455545"/>
                </a:cubicBezTo>
                <a:cubicBezTo>
                  <a:pt x="2378710" y="2461260"/>
                  <a:pt x="2371090" y="2466340"/>
                  <a:pt x="2363470" y="2472055"/>
                </a:cubicBezTo>
                <a:cubicBezTo>
                  <a:pt x="2355850" y="2477770"/>
                  <a:pt x="2347595" y="2483485"/>
                  <a:pt x="2339975" y="2489200"/>
                </a:cubicBezTo>
                <a:cubicBezTo>
                  <a:pt x="2332355" y="2494915"/>
                  <a:pt x="2324735" y="2499995"/>
                  <a:pt x="2317115" y="2505710"/>
                </a:cubicBezTo>
                <a:cubicBezTo>
                  <a:pt x="2308860" y="2511425"/>
                  <a:pt x="2301240" y="2517140"/>
                  <a:pt x="2292985" y="2522855"/>
                </a:cubicBezTo>
                <a:cubicBezTo>
                  <a:pt x="2285365" y="2527935"/>
                  <a:pt x="2278380" y="2533650"/>
                  <a:pt x="2270760" y="2538730"/>
                </a:cubicBezTo>
                <a:cubicBezTo>
                  <a:pt x="2262505" y="2544445"/>
                  <a:pt x="2254250" y="2550795"/>
                  <a:pt x="2245995" y="2556510"/>
                </a:cubicBezTo>
                <a:cubicBezTo>
                  <a:pt x="2239010" y="2561590"/>
                  <a:pt x="2231390" y="2567305"/>
                  <a:pt x="2224405" y="2572385"/>
                </a:cubicBezTo>
                <a:cubicBezTo>
                  <a:pt x="2216150" y="2578735"/>
                  <a:pt x="2207895" y="2584450"/>
                  <a:pt x="2199005" y="2590800"/>
                </a:cubicBezTo>
                <a:cubicBezTo>
                  <a:pt x="2192020" y="2595880"/>
                  <a:pt x="2185035" y="2600960"/>
                  <a:pt x="2178050" y="2606040"/>
                </a:cubicBezTo>
                <a:cubicBezTo>
                  <a:pt x="2169160" y="2612390"/>
                  <a:pt x="2160905" y="2618740"/>
                  <a:pt x="2152015" y="2625090"/>
                </a:cubicBezTo>
                <a:cubicBezTo>
                  <a:pt x="2151380" y="2625725"/>
                  <a:pt x="2150110" y="2626360"/>
                  <a:pt x="2149475" y="2626995"/>
                </a:cubicBezTo>
                <a:cubicBezTo>
                  <a:pt x="2126615" y="2643505"/>
                  <a:pt x="2103755" y="2660650"/>
                  <a:pt x="2080895" y="2677795"/>
                </a:cubicBezTo>
                <a:cubicBezTo>
                  <a:pt x="2073275" y="2683510"/>
                  <a:pt x="2066290" y="2688590"/>
                  <a:pt x="2058670" y="2694305"/>
                </a:cubicBezTo>
                <a:cubicBezTo>
                  <a:pt x="2049780" y="2700655"/>
                  <a:pt x="2040890" y="2707640"/>
                  <a:pt x="2032000" y="2713990"/>
                </a:cubicBezTo>
                <a:cubicBezTo>
                  <a:pt x="2025015" y="2719070"/>
                  <a:pt x="2018030" y="2724150"/>
                  <a:pt x="2011045" y="2729230"/>
                </a:cubicBezTo>
                <a:cubicBezTo>
                  <a:pt x="2002155" y="2735580"/>
                  <a:pt x="1993265" y="2742565"/>
                  <a:pt x="1984375" y="2748915"/>
                </a:cubicBezTo>
                <a:cubicBezTo>
                  <a:pt x="1977390" y="2753995"/>
                  <a:pt x="1970405" y="2759710"/>
                  <a:pt x="1962785" y="2764790"/>
                </a:cubicBezTo>
                <a:cubicBezTo>
                  <a:pt x="1953895" y="2771140"/>
                  <a:pt x="1945640" y="2777490"/>
                  <a:pt x="1936750" y="2784475"/>
                </a:cubicBezTo>
                <a:cubicBezTo>
                  <a:pt x="1929765" y="2790190"/>
                  <a:pt x="1922145" y="2795270"/>
                  <a:pt x="1915160" y="2800985"/>
                </a:cubicBezTo>
                <a:cubicBezTo>
                  <a:pt x="1906270" y="2807335"/>
                  <a:pt x="1897380" y="2814320"/>
                  <a:pt x="1889125" y="2820670"/>
                </a:cubicBezTo>
                <a:cubicBezTo>
                  <a:pt x="1882140" y="2826385"/>
                  <a:pt x="1874520" y="2831465"/>
                  <a:pt x="1867535" y="2837180"/>
                </a:cubicBezTo>
                <a:cubicBezTo>
                  <a:pt x="1858645" y="2843530"/>
                  <a:pt x="1850390" y="2849880"/>
                  <a:pt x="1841500" y="2856865"/>
                </a:cubicBezTo>
                <a:cubicBezTo>
                  <a:pt x="1833880" y="2862580"/>
                  <a:pt x="1826260" y="2868295"/>
                  <a:pt x="1819275" y="2874010"/>
                </a:cubicBezTo>
                <a:cubicBezTo>
                  <a:pt x="1810385" y="2880360"/>
                  <a:pt x="1802130" y="2886710"/>
                  <a:pt x="1793240" y="2893695"/>
                </a:cubicBezTo>
                <a:cubicBezTo>
                  <a:pt x="1785620" y="2899410"/>
                  <a:pt x="1778000" y="2905125"/>
                  <a:pt x="1770380" y="2910840"/>
                </a:cubicBezTo>
                <a:cubicBezTo>
                  <a:pt x="1761490" y="2917190"/>
                  <a:pt x="1753235" y="2924175"/>
                  <a:pt x="1744345" y="2930525"/>
                </a:cubicBezTo>
                <a:cubicBezTo>
                  <a:pt x="1736725" y="2936240"/>
                  <a:pt x="1729105" y="2941955"/>
                  <a:pt x="1722120" y="2947670"/>
                </a:cubicBezTo>
                <a:cubicBezTo>
                  <a:pt x="1713230" y="2954020"/>
                  <a:pt x="1704340" y="2961005"/>
                  <a:pt x="1695450" y="2967990"/>
                </a:cubicBezTo>
                <a:cubicBezTo>
                  <a:pt x="1687830" y="2973705"/>
                  <a:pt x="1680210" y="2979420"/>
                  <a:pt x="1673225" y="2985135"/>
                </a:cubicBezTo>
                <a:cubicBezTo>
                  <a:pt x="1664335" y="2992120"/>
                  <a:pt x="1655445" y="2998470"/>
                  <a:pt x="1646555" y="3005455"/>
                </a:cubicBezTo>
                <a:cubicBezTo>
                  <a:pt x="1638935" y="3011170"/>
                  <a:pt x="1631315" y="3016885"/>
                  <a:pt x="1624330" y="3022600"/>
                </a:cubicBezTo>
                <a:cubicBezTo>
                  <a:pt x="1615440" y="3029585"/>
                  <a:pt x="1606550" y="3036570"/>
                  <a:pt x="1597660" y="3042920"/>
                </a:cubicBezTo>
                <a:cubicBezTo>
                  <a:pt x="1590040" y="3048635"/>
                  <a:pt x="1583055" y="3054350"/>
                  <a:pt x="1575435" y="3060065"/>
                </a:cubicBezTo>
                <a:cubicBezTo>
                  <a:pt x="1566545" y="3067050"/>
                  <a:pt x="1557655" y="3074035"/>
                  <a:pt x="1548765" y="3080385"/>
                </a:cubicBezTo>
                <a:cubicBezTo>
                  <a:pt x="1541145" y="3086100"/>
                  <a:pt x="1533525" y="3091815"/>
                  <a:pt x="1525905" y="3097530"/>
                </a:cubicBezTo>
                <a:cubicBezTo>
                  <a:pt x="1517015" y="3104515"/>
                  <a:pt x="1508125" y="3111500"/>
                  <a:pt x="1498600" y="3118485"/>
                </a:cubicBezTo>
                <a:cubicBezTo>
                  <a:pt x="1490980" y="3124200"/>
                  <a:pt x="1483360" y="3129915"/>
                  <a:pt x="1476375" y="3135630"/>
                </a:cubicBezTo>
                <a:cubicBezTo>
                  <a:pt x="1467485" y="3142615"/>
                  <a:pt x="1457960" y="3149600"/>
                  <a:pt x="1449070" y="3156585"/>
                </a:cubicBezTo>
                <a:cubicBezTo>
                  <a:pt x="1441450" y="3162300"/>
                  <a:pt x="1433830" y="3168015"/>
                  <a:pt x="1426210" y="3174365"/>
                </a:cubicBezTo>
                <a:cubicBezTo>
                  <a:pt x="1417320" y="3181350"/>
                  <a:pt x="1408430" y="3188335"/>
                  <a:pt x="1398905" y="3195320"/>
                </a:cubicBezTo>
                <a:cubicBezTo>
                  <a:pt x="1391285" y="3201035"/>
                  <a:pt x="1383665" y="3206750"/>
                  <a:pt x="1376045" y="3213100"/>
                </a:cubicBezTo>
                <a:cubicBezTo>
                  <a:pt x="1366520" y="3220085"/>
                  <a:pt x="1357630" y="3227705"/>
                  <a:pt x="1348105" y="3234690"/>
                </a:cubicBezTo>
                <a:cubicBezTo>
                  <a:pt x="1341120" y="3240405"/>
                  <a:pt x="1333500" y="3246120"/>
                  <a:pt x="1326515" y="3251200"/>
                </a:cubicBezTo>
                <a:cubicBezTo>
                  <a:pt x="1316990" y="3258820"/>
                  <a:pt x="1307465" y="3266440"/>
                  <a:pt x="1297305" y="3274060"/>
                </a:cubicBezTo>
                <a:cubicBezTo>
                  <a:pt x="1290320" y="3279775"/>
                  <a:pt x="1283335" y="3284855"/>
                  <a:pt x="1276350" y="3290570"/>
                </a:cubicBezTo>
                <a:cubicBezTo>
                  <a:pt x="1266825" y="3298190"/>
                  <a:pt x="1256665" y="3305810"/>
                  <a:pt x="1247140" y="3313430"/>
                </a:cubicBezTo>
                <a:cubicBezTo>
                  <a:pt x="1240155" y="3318510"/>
                  <a:pt x="1233805" y="3324225"/>
                  <a:pt x="1226820" y="3329305"/>
                </a:cubicBezTo>
                <a:cubicBezTo>
                  <a:pt x="1216660" y="3337560"/>
                  <a:pt x="1206500" y="3345180"/>
                  <a:pt x="1196340" y="3353435"/>
                </a:cubicBezTo>
                <a:cubicBezTo>
                  <a:pt x="1190625" y="3357880"/>
                  <a:pt x="1184275" y="3362960"/>
                  <a:pt x="1178560" y="3367405"/>
                </a:cubicBezTo>
                <a:cubicBezTo>
                  <a:pt x="1167765" y="3376295"/>
                  <a:pt x="1156970" y="3384550"/>
                  <a:pt x="1145540" y="3393440"/>
                </a:cubicBezTo>
                <a:cubicBezTo>
                  <a:pt x="1142365" y="3395980"/>
                  <a:pt x="1139190" y="3398520"/>
                  <a:pt x="1136015" y="3401060"/>
                </a:cubicBezTo>
                <a:cubicBezTo>
                  <a:pt x="1094105" y="3434080"/>
                  <a:pt x="1052830" y="3467100"/>
                  <a:pt x="1010285" y="3500755"/>
                </a:cubicBezTo>
                <a:cubicBezTo>
                  <a:pt x="1004570" y="3505200"/>
                  <a:pt x="998855" y="3509645"/>
                  <a:pt x="993140" y="3514090"/>
                </a:cubicBezTo>
                <a:cubicBezTo>
                  <a:pt x="982980" y="3522345"/>
                  <a:pt x="972185" y="3530600"/>
                  <a:pt x="962025" y="3538855"/>
                </a:cubicBezTo>
                <a:cubicBezTo>
                  <a:pt x="955040" y="3544570"/>
                  <a:pt x="948690" y="3549650"/>
                  <a:pt x="941705" y="3555365"/>
                </a:cubicBezTo>
                <a:cubicBezTo>
                  <a:pt x="931545" y="3563620"/>
                  <a:pt x="921385" y="3571875"/>
                  <a:pt x="911225" y="3580130"/>
                </a:cubicBezTo>
                <a:cubicBezTo>
                  <a:pt x="904240" y="3585845"/>
                  <a:pt x="897255" y="3591560"/>
                  <a:pt x="890270" y="3597275"/>
                </a:cubicBezTo>
                <a:cubicBezTo>
                  <a:pt x="880110" y="3605530"/>
                  <a:pt x="869950" y="3613785"/>
                  <a:pt x="859790" y="3621405"/>
                </a:cubicBezTo>
                <a:cubicBezTo>
                  <a:pt x="852805" y="3627120"/>
                  <a:pt x="845185" y="3633470"/>
                  <a:pt x="838200" y="3639185"/>
                </a:cubicBezTo>
                <a:cubicBezTo>
                  <a:pt x="828040" y="3647440"/>
                  <a:pt x="818515" y="3655060"/>
                  <a:pt x="808355" y="3663315"/>
                </a:cubicBezTo>
                <a:cubicBezTo>
                  <a:pt x="800735" y="3669665"/>
                  <a:pt x="793115" y="3675380"/>
                  <a:pt x="785495" y="3681730"/>
                </a:cubicBezTo>
                <a:cubicBezTo>
                  <a:pt x="775970" y="3689985"/>
                  <a:pt x="765810" y="3697605"/>
                  <a:pt x="755650" y="3705860"/>
                </a:cubicBezTo>
                <a:cubicBezTo>
                  <a:pt x="748030" y="3712210"/>
                  <a:pt x="740410" y="3718560"/>
                  <a:pt x="732790" y="3724275"/>
                </a:cubicBezTo>
                <a:cubicBezTo>
                  <a:pt x="722630" y="3732530"/>
                  <a:pt x="713105" y="3740785"/>
                  <a:pt x="702945" y="3749040"/>
                </a:cubicBezTo>
                <a:cubicBezTo>
                  <a:pt x="695325" y="3755390"/>
                  <a:pt x="687705" y="3761740"/>
                  <a:pt x="680085" y="3767455"/>
                </a:cubicBezTo>
                <a:cubicBezTo>
                  <a:pt x="669925" y="3775710"/>
                  <a:pt x="660400" y="3783965"/>
                  <a:pt x="650240" y="3792220"/>
                </a:cubicBezTo>
                <a:cubicBezTo>
                  <a:pt x="642620" y="3798570"/>
                  <a:pt x="635000" y="3804920"/>
                  <a:pt x="627380" y="3811270"/>
                </a:cubicBezTo>
                <a:cubicBezTo>
                  <a:pt x="617220" y="3819525"/>
                  <a:pt x="607695" y="3827780"/>
                  <a:pt x="597535" y="3836035"/>
                </a:cubicBezTo>
                <a:cubicBezTo>
                  <a:pt x="589915" y="3842385"/>
                  <a:pt x="582295" y="3848735"/>
                  <a:pt x="574040" y="3855085"/>
                </a:cubicBezTo>
                <a:cubicBezTo>
                  <a:pt x="563880" y="3863340"/>
                  <a:pt x="554355" y="3871595"/>
                  <a:pt x="544195" y="3879850"/>
                </a:cubicBezTo>
                <a:cubicBezTo>
                  <a:pt x="536575" y="3886200"/>
                  <a:pt x="528320" y="3892550"/>
                  <a:pt x="520700" y="3899535"/>
                </a:cubicBezTo>
                <a:cubicBezTo>
                  <a:pt x="510540" y="3907790"/>
                  <a:pt x="501015" y="3916045"/>
                  <a:pt x="490855" y="3924300"/>
                </a:cubicBezTo>
                <a:cubicBezTo>
                  <a:pt x="483235" y="3930650"/>
                  <a:pt x="474980" y="3937635"/>
                  <a:pt x="466725" y="3943985"/>
                </a:cubicBezTo>
                <a:cubicBezTo>
                  <a:pt x="456565" y="3952240"/>
                  <a:pt x="447040" y="3960495"/>
                  <a:pt x="436880" y="3968750"/>
                </a:cubicBezTo>
                <a:cubicBezTo>
                  <a:pt x="428625" y="3975735"/>
                  <a:pt x="421005" y="3982085"/>
                  <a:pt x="412750" y="3989070"/>
                </a:cubicBezTo>
                <a:cubicBezTo>
                  <a:pt x="402590" y="3997325"/>
                  <a:pt x="393065" y="4005580"/>
                  <a:pt x="382905" y="4013835"/>
                </a:cubicBezTo>
                <a:cubicBezTo>
                  <a:pt x="374650" y="4020820"/>
                  <a:pt x="367030" y="4027170"/>
                  <a:pt x="358775" y="4034155"/>
                </a:cubicBezTo>
                <a:cubicBezTo>
                  <a:pt x="348615" y="4042410"/>
                  <a:pt x="338455" y="4051300"/>
                  <a:pt x="328295" y="4059555"/>
                </a:cubicBezTo>
                <a:cubicBezTo>
                  <a:pt x="320675" y="4065905"/>
                  <a:pt x="312420" y="4072890"/>
                  <a:pt x="304800" y="4079875"/>
                </a:cubicBezTo>
                <a:cubicBezTo>
                  <a:pt x="294640" y="4088765"/>
                  <a:pt x="284480" y="4097020"/>
                  <a:pt x="274320" y="4105910"/>
                </a:cubicBezTo>
                <a:cubicBezTo>
                  <a:pt x="266700" y="4112895"/>
                  <a:pt x="258445" y="4119245"/>
                  <a:pt x="250825" y="4126230"/>
                </a:cubicBezTo>
                <a:cubicBezTo>
                  <a:pt x="240665" y="4135120"/>
                  <a:pt x="230505" y="4143375"/>
                  <a:pt x="219710" y="4152265"/>
                </a:cubicBezTo>
                <a:cubicBezTo>
                  <a:pt x="212090" y="4158615"/>
                  <a:pt x="204470" y="4165600"/>
                  <a:pt x="196850" y="4171950"/>
                </a:cubicBezTo>
                <a:cubicBezTo>
                  <a:pt x="186055" y="4180840"/>
                  <a:pt x="175895" y="4189730"/>
                  <a:pt x="165100" y="4199255"/>
                </a:cubicBezTo>
                <a:cubicBezTo>
                  <a:pt x="157480" y="4205605"/>
                  <a:pt x="149860" y="4211955"/>
                  <a:pt x="142875" y="4218305"/>
                </a:cubicBezTo>
                <a:cubicBezTo>
                  <a:pt x="132080" y="4227830"/>
                  <a:pt x="121285" y="4236720"/>
                  <a:pt x="110490" y="4246245"/>
                </a:cubicBezTo>
                <a:cubicBezTo>
                  <a:pt x="103505" y="4252595"/>
                  <a:pt x="96520" y="4258310"/>
                  <a:pt x="88900" y="4264660"/>
                </a:cubicBezTo>
                <a:cubicBezTo>
                  <a:pt x="77470" y="4274185"/>
                  <a:pt x="66675" y="4283710"/>
                  <a:pt x="55245" y="4293870"/>
                </a:cubicBezTo>
                <a:cubicBezTo>
                  <a:pt x="49530" y="4298950"/>
                  <a:pt x="43180" y="4304030"/>
                  <a:pt x="37465" y="4309110"/>
                </a:cubicBezTo>
                <a:cubicBezTo>
                  <a:pt x="24765" y="4319905"/>
                  <a:pt x="12700" y="4330700"/>
                  <a:pt x="0" y="4341495"/>
                </a:cubicBezTo>
                <a:lnTo>
                  <a:pt x="0" y="3168650"/>
                </a:lnTo>
                <a:lnTo>
                  <a:pt x="0" y="3168650"/>
                </a:lnTo>
                <a:lnTo>
                  <a:pt x="0" y="3168650"/>
                </a:lnTo>
                <a:lnTo>
                  <a:pt x="0" y="0"/>
                </a:lnTo>
                <a:lnTo>
                  <a:pt x="12193905" y="0"/>
                </a:lnTo>
                <a:close/>
              </a:path>
            </a:pathLst>
          </a:custGeom>
          <a:solidFill>
            <a:srgbClr val="225A8A"/>
          </a:solidFill>
          <a:ln w="12700" cap="flat">
            <a:solidFill>
              <a:srgbClr val="1C75BC"/>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F72C65-C183-E463-C17F-500292C49D56}"/>
              </a:ext>
              <a:ext uri="{C183D7F6-B498-43B3-948B-1728B52AA6E4}">
                <adec:decorative xmlns:adec="http://schemas.microsoft.com/office/drawing/2017/decorative" val="1"/>
              </a:ext>
            </a:extLst>
          </p:cNvPr>
          <p:cNvSpPr/>
          <p:nvPr/>
        </p:nvSpPr>
        <p:spPr>
          <a:xfrm>
            <a:off x="0" y="857885"/>
            <a:ext cx="12192000" cy="6000114"/>
          </a:xfrm>
          <a:custGeom>
            <a:avLst/>
            <a:gdLst>
              <a:gd name="connsiteX0" fmla="*/ 12192000 w 12192000"/>
              <a:gd name="connsiteY0" fmla="*/ 6000115 h 6000114"/>
              <a:gd name="connsiteX1" fmla="*/ 7039610 w 12192000"/>
              <a:gd name="connsiteY1" fmla="*/ 6000115 h 6000114"/>
              <a:gd name="connsiteX2" fmla="*/ 7039610 w 12192000"/>
              <a:gd name="connsiteY2" fmla="*/ 6000115 h 6000114"/>
              <a:gd name="connsiteX3" fmla="*/ 5143500 w 12192000"/>
              <a:gd name="connsiteY3" fmla="*/ 6000115 h 6000114"/>
              <a:gd name="connsiteX4" fmla="*/ 5143500 w 12192000"/>
              <a:gd name="connsiteY4" fmla="*/ 6000115 h 6000114"/>
              <a:gd name="connsiteX5" fmla="*/ 0 w 12192000"/>
              <a:gd name="connsiteY5" fmla="*/ 6000115 h 6000114"/>
              <a:gd name="connsiteX6" fmla="*/ 0 w 12192000"/>
              <a:gd name="connsiteY6" fmla="*/ 3484880 h 6000114"/>
              <a:gd name="connsiteX7" fmla="*/ 17145 w 12192000"/>
              <a:gd name="connsiteY7" fmla="*/ 3469640 h 6000114"/>
              <a:gd name="connsiteX8" fmla="*/ 88900 w 12192000"/>
              <a:gd name="connsiteY8" fmla="*/ 3407410 h 6000114"/>
              <a:gd name="connsiteX9" fmla="*/ 101600 w 12192000"/>
              <a:gd name="connsiteY9" fmla="*/ 3396615 h 6000114"/>
              <a:gd name="connsiteX10" fmla="*/ 184785 w 12192000"/>
              <a:gd name="connsiteY10" fmla="*/ 3325495 h 6000114"/>
              <a:gd name="connsiteX11" fmla="*/ 196850 w 12192000"/>
              <a:gd name="connsiteY11" fmla="*/ 3315335 h 6000114"/>
              <a:gd name="connsiteX12" fmla="*/ 200025 w 12192000"/>
              <a:gd name="connsiteY12" fmla="*/ 3312795 h 6000114"/>
              <a:gd name="connsiteX13" fmla="*/ 282575 w 12192000"/>
              <a:gd name="connsiteY13" fmla="*/ 3242945 h 6000114"/>
              <a:gd name="connsiteX14" fmla="*/ 296545 w 12192000"/>
              <a:gd name="connsiteY14" fmla="*/ 3231515 h 6000114"/>
              <a:gd name="connsiteX15" fmla="*/ 377825 w 12192000"/>
              <a:gd name="connsiteY15" fmla="*/ 3162935 h 6000114"/>
              <a:gd name="connsiteX16" fmla="*/ 383540 w 12192000"/>
              <a:gd name="connsiteY16" fmla="*/ 3157855 h 6000114"/>
              <a:gd name="connsiteX17" fmla="*/ 390525 w 12192000"/>
              <a:gd name="connsiteY17" fmla="*/ 3152140 h 6000114"/>
              <a:gd name="connsiteX18" fmla="*/ 471805 w 12192000"/>
              <a:gd name="connsiteY18" fmla="*/ 3084195 h 6000114"/>
              <a:gd name="connsiteX19" fmla="*/ 484505 w 12192000"/>
              <a:gd name="connsiteY19" fmla="*/ 3073400 h 6000114"/>
              <a:gd name="connsiteX20" fmla="*/ 565150 w 12192000"/>
              <a:gd name="connsiteY20" fmla="*/ 3006090 h 6000114"/>
              <a:gd name="connsiteX21" fmla="*/ 574040 w 12192000"/>
              <a:gd name="connsiteY21" fmla="*/ 2998470 h 6000114"/>
              <a:gd name="connsiteX22" fmla="*/ 575945 w 12192000"/>
              <a:gd name="connsiteY22" fmla="*/ 2997200 h 6000114"/>
              <a:gd name="connsiteX23" fmla="*/ 657225 w 12192000"/>
              <a:gd name="connsiteY23" fmla="*/ 2929890 h 6000114"/>
              <a:gd name="connsiteX24" fmla="*/ 670560 w 12192000"/>
              <a:gd name="connsiteY24" fmla="*/ 2919095 h 6000114"/>
              <a:gd name="connsiteX25" fmla="*/ 750570 w 12192000"/>
              <a:gd name="connsiteY25" fmla="*/ 2853690 h 6000114"/>
              <a:gd name="connsiteX26" fmla="*/ 755015 w 12192000"/>
              <a:gd name="connsiteY26" fmla="*/ 2849880 h 6000114"/>
              <a:gd name="connsiteX27" fmla="*/ 762635 w 12192000"/>
              <a:gd name="connsiteY27" fmla="*/ 2843530 h 6000114"/>
              <a:gd name="connsiteX28" fmla="*/ 843280 w 12192000"/>
              <a:gd name="connsiteY28" fmla="*/ 2778125 h 6000114"/>
              <a:gd name="connsiteX29" fmla="*/ 854710 w 12192000"/>
              <a:gd name="connsiteY29" fmla="*/ 2769235 h 6000114"/>
              <a:gd name="connsiteX30" fmla="*/ 936625 w 12192000"/>
              <a:gd name="connsiteY30" fmla="*/ 2703195 h 6000114"/>
              <a:gd name="connsiteX31" fmla="*/ 939800 w 12192000"/>
              <a:gd name="connsiteY31" fmla="*/ 2700655 h 6000114"/>
              <a:gd name="connsiteX32" fmla="*/ 1017905 w 12192000"/>
              <a:gd name="connsiteY32" fmla="*/ 2638425 h 6000114"/>
              <a:gd name="connsiteX33" fmla="*/ 1049020 w 12192000"/>
              <a:gd name="connsiteY33" fmla="*/ 2613660 h 6000114"/>
              <a:gd name="connsiteX34" fmla="*/ 1101090 w 12192000"/>
              <a:gd name="connsiteY34" fmla="*/ 2571750 h 6000114"/>
              <a:gd name="connsiteX35" fmla="*/ 1127760 w 12192000"/>
              <a:gd name="connsiteY35" fmla="*/ 2550795 h 6000114"/>
              <a:gd name="connsiteX36" fmla="*/ 1205230 w 12192000"/>
              <a:gd name="connsiteY36" fmla="*/ 2489835 h 6000114"/>
              <a:gd name="connsiteX37" fmla="*/ 1214120 w 12192000"/>
              <a:gd name="connsiteY37" fmla="*/ 2482850 h 6000114"/>
              <a:gd name="connsiteX38" fmla="*/ 1296035 w 12192000"/>
              <a:gd name="connsiteY38" fmla="*/ 2418715 h 6000114"/>
              <a:gd name="connsiteX39" fmla="*/ 1296670 w 12192000"/>
              <a:gd name="connsiteY39" fmla="*/ 2418080 h 6000114"/>
              <a:gd name="connsiteX40" fmla="*/ 1298575 w 12192000"/>
              <a:gd name="connsiteY40" fmla="*/ 2416810 h 6000114"/>
              <a:gd name="connsiteX41" fmla="*/ 1380490 w 12192000"/>
              <a:gd name="connsiteY41" fmla="*/ 2353310 h 6000114"/>
              <a:gd name="connsiteX42" fmla="*/ 1388745 w 12192000"/>
              <a:gd name="connsiteY42" fmla="*/ 2346960 h 6000114"/>
              <a:gd name="connsiteX43" fmla="*/ 1467485 w 12192000"/>
              <a:gd name="connsiteY43" fmla="*/ 2286000 h 6000114"/>
              <a:gd name="connsiteX44" fmla="*/ 1474470 w 12192000"/>
              <a:gd name="connsiteY44" fmla="*/ 2280285 h 6000114"/>
              <a:gd name="connsiteX45" fmla="*/ 1476375 w 12192000"/>
              <a:gd name="connsiteY45" fmla="*/ 2279015 h 6000114"/>
              <a:gd name="connsiteX46" fmla="*/ 1554480 w 12192000"/>
              <a:gd name="connsiteY46" fmla="*/ 2219325 h 6000114"/>
              <a:gd name="connsiteX47" fmla="*/ 1564005 w 12192000"/>
              <a:gd name="connsiteY47" fmla="*/ 2212340 h 6000114"/>
              <a:gd name="connsiteX48" fmla="*/ 1640840 w 12192000"/>
              <a:gd name="connsiteY48" fmla="*/ 2153285 h 6000114"/>
              <a:gd name="connsiteX49" fmla="*/ 1645285 w 12192000"/>
              <a:gd name="connsiteY49" fmla="*/ 2150110 h 6000114"/>
              <a:gd name="connsiteX50" fmla="*/ 1649730 w 12192000"/>
              <a:gd name="connsiteY50" fmla="*/ 2146300 h 6000114"/>
              <a:gd name="connsiteX51" fmla="*/ 1727835 w 12192000"/>
              <a:gd name="connsiteY51" fmla="*/ 2087245 h 6000114"/>
              <a:gd name="connsiteX52" fmla="*/ 1734185 w 12192000"/>
              <a:gd name="connsiteY52" fmla="*/ 2082165 h 6000114"/>
              <a:gd name="connsiteX53" fmla="*/ 1813560 w 12192000"/>
              <a:gd name="connsiteY53" fmla="*/ 2021840 h 6000114"/>
              <a:gd name="connsiteX54" fmla="*/ 1816735 w 12192000"/>
              <a:gd name="connsiteY54" fmla="*/ 2019935 h 6000114"/>
              <a:gd name="connsiteX55" fmla="*/ 1896110 w 12192000"/>
              <a:gd name="connsiteY55" fmla="*/ 1960245 h 6000114"/>
              <a:gd name="connsiteX56" fmla="*/ 1903095 w 12192000"/>
              <a:gd name="connsiteY56" fmla="*/ 1955165 h 6000114"/>
              <a:gd name="connsiteX57" fmla="*/ 1981200 w 12192000"/>
              <a:gd name="connsiteY57" fmla="*/ 1897380 h 6000114"/>
              <a:gd name="connsiteX58" fmla="*/ 1983105 w 12192000"/>
              <a:gd name="connsiteY58" fmla="*/ 1895475 h 6000114"/>
              <a:gd name="connsiteX59" fmla="*/ 1987550 w 12192000"/>
              <a:gd name="connsiteY59" fmla="*/ 1892300 h 6000114"/>
              <a:gd name="connsiteX60" fmla="*/ 2065655 w 12192000"/>
              <a:gd name="connsiteY60" fmla="*/ 1834515 h 6000114"/>
              <a:gd name="connsiteX61" fmla="*/ 2069465 w 12192000"/>
              <a:gd name="connsiteY61" fmla="*/ 1831975 h 6000114"/>
              <a:gd name="connsiteX62" fmla="*/ 2229485 w 12192000"/>
              <a:gd name="connsiteY62" fmla="*/ 1714500 h 6000114"/>
              <a:gd name="connsiteX63" fmla="*/ 2233930 w 12192000"/>
              <a:gd name="connsiteY63" fmla="*/ 1711325 h 6000114"/>
              <a:gd name="connsiteX64" fmla="*/ 2310765 w 12192000"/>
              <a:gd name="connsiteY64" fmla="*/ 1655445 h 6000114"/>
              <a:gd name="connsiteX65" fmla="*/ 2315210 w 12192000"/>
              <a:gd name="connsiteY65" fmla="*/ 1652270 h 6000114"/>
              <a:gd name="connsiteX66" fmla="*/ 2317115 w 12192000"/>
              <a:gd name="connsiteY66" fmla="*/ 1650365 h 6000114"/>
              <a:gd name="connsiteX67" fmla="*/ 2393950 w 12192000"/>
              <a:gd name="connsiteY67" fmla="*/ 1595120 h 6000114"/>
              <a:gd name="connsiteX68" fmla="*/ 2397125 w 12192000"/>
              <a:gd name="connsiteY68" fmla="*/ 1593215 h 6000114"/>
              <a:gd name="connsiteX69" fmla="*/ 2553970 w 12192000"/>
              <a:gd name="connsiteY69" fmla="*/ 1480820 h 6000114"/>
              <a:gd name="connsiteX70" fmla="*/ 2557780 w 12192000"/>
              <a:gd name="connsiteY70" fmla="*/ 1477645 h 6000114"/>
              <a:gd name="connsiteX71" fmla="*/ 2713355 w 12192000"/>
              <a:gd name="connsiteY71" fmla="*/ 1367155 h 6000114"/>
              <a:gd name="connsiteX72" fmla="*/ 2715895 w 12192000"/>
              <a:gd name="connsiteY72" fmla="*/ 1365250 h 6000114"/>
              <a:gd name="connsiteX73" fmla="*/ 2791460 w 12192000"/>
              <a:gd name="connsiteY73" fmla="*/ 1311910 h 6000114"/>
              <a:gd name="connsiteX74" fmla="*/ 2795270 w 12192000"/>
              <a:gd name="connsiteY74" fmla="*/ 1309370 h 6000114"/>
              <a:gd name="connsiteX75" fmla="*/ 2816225 w 12192000"/>
              <a:gd name="connsiteY75" fmla="*/ 1294765 h 6000114"/>
              <a:gd name="connsiteX76" fmla="*/ 2840355 w 12192000"/>
              <a:gd name="connsiteY76" fmla="*/ 1277620 h 6000114"/>
              <a:gd name="connsiteX77" fmla="*/ 2861310 w 12192000"/>
              <a:gd name="connsiteY77" fmla="*/ 1263015 h 6000114"/>
              <a:gd name="connsiteX78" fmla="*/ 2885440 w 12192000"/>
              <a:gd name="connsiteY78" fmla="*/ 1245870 h 6000114"/>
              <a:gd name="connsiteX79" fmla="*/ 2905760 w 12192000"/>
              <a:gd name="connsiteY79" fmla="*/ 1231900 h 6000114"/>
              <a:gd name="connsiteX80" fmla="*/ 2929890 w 12192000"/>
              <a:gd name="connsiteY80" fmla="*/ 1214755 h 6000114"/>
              <a:gd name="connsiteX81" fmla="*/ 2950210 w 12192000"/>
              <a:gd name="connsiteY81" fmla="*/ 1200785 h 6000114"/>
              <a:gd name="connsiteX82" fmla="*/ 2976880 w 12192000"/>
              <a:gd name="connsiteY82" fmla="*/ 1182370 h 6000114"/>
              <a:gd name="connsiteX83" fmla="*/ 2994025 w 12192000"/>
              <a:gd name="connsiteY83" fmla="*/ 1170305 h 6000114"/>
              <a:gd name="connsiteX84" fmla="*/ 3022600 w 12192000"/>
              <a:gd name="connsiteY84" fmla="*/ 1150620 h 6000114"/>
              <a:gd name="connsiteX85" fmla="*/ 3038475 w 12192000"/>
              <a:gd name="connsiteY85" fmla="*/ 1139825 h 6000114"/>
              <a:gd name="connsiteX86" fmla="*/ 3081655 w 12192000"/>
              <a:gd name="connsiteY86" fmla="*/ 1109980 h 6000114"/>
              <a:gd name="connsiteX87" fmla="*/ 3139440 w 12192000"/>
              <a:gd name="connsiteY87" fmla="*/ 1069975 h 6000114"/>
              <a:gd name="connsiteX88" fmla="*/ 3157220 w 12192000"/>
              <a:gd name="connsiteY88" fmla="*/ 1057910 h 6000114"/>
              <a:gd name="connsiteX89" fmla="*/ 3199130 w 12192000"/>
              <a:gd name="connsiteY89" fmla="*/ 1029335 h 6000114"/>
              <a:gd name="connsiteX90" fmla="*/ 3216910 w 12192000"/>
              <a:gd name="connsiteY90" fmla="*/ 1017270 h 6000114"/>
              <a:gd name="connsiteX91" fmla="*/ 3273425 w 12192000"/>
              <a:gd name="connsiteY91" fmla="*/ 979805 h 6000114"/>
              <a:gd name="connsiteX92" fmla="*/ 3279140 w 12192000"/>
              <a:gd name="connsiteY92" fmla="*/ 975995 h 6000114"/>
              <a:gd name="connsiteX93" fmla="*/ 3330575 w 12192000"/>
              <a:gd name="connsiteY93" fmla="*/ 942340 h 6000114"/>
              <a:gd name="connsiteX94" fmla="*/ 3349625 w 12192000"/>
              <a:gd name="connsiteY94" fmla="*/ 929640 h 6000114"/>
              <a:gd name="connsiteX95" fmla="*/ 3388995 w 12192000"/>
              <a:gd name="connsiteY95" fmla="*/ 904240 h 6000114"/>
              <a:gd name="connsiteX96" fmla="*/ 3408045 w 12192000"/>
              <a:gd name="connsiteY96" fmla="*/ 892175 h 6000114"/>
              <a:gd name="connsiteX97" fmla="*/ 3463290 w 12192000"/>
              <a:gd name="connsiteY97" fmla="*/ 857250 h 6000114"/>
              <a:gd name="connsiteX98" fmla="*/ 5422900 w 12192000"/>
              <a:gd name="connsiteY98" fmla="*/ 0 h 6000114"/>
              <a:gd name="connsiteX99" fmla="*/ 3916680 w 12192000"/>
              <a:gd name="connsiteY99" fmla="*/ 1074420 h 6000114"/>
              <a:gd name="connsiteX100" fmla="*/ 3458210 w 12192000"/>
              <a:gd name="connsiteY100" fmla="*/ 2572385 h 6000114"/>
              <a:gd name="connsiteX101" fmla="*/ 3916680 w 12192000"/>
              <a:gd name="connsiteY101" fmla="*/ 4070350 h 6000114"/>
              <a:gd name="connsiteX102" fmla="*/ 5520690 w 12192000"/>
              <a:gd name="connsiteY102" fmla="*/ 5166995 h 6000114"/>
              <a:gd name="connsiteX103" fmla="*/ 6708140 w 12192000"/>
              <a:gd name="connsiteY103" fmla="*/ 5154930 h 6000114"/>
              <a:gd name="connsiteX104" fmla="*/ 6708140 w 12192000"/>
              <a:gd name="connsiteY104" fmla="*/ 5154930 h 6000114"/>
              <a:gd name="connsiteX105" fmla="*/ 6708140 w 12192000"/>
              <a:gd name="connsiteY105" fmla="*/ 5154930 h 6000114"/>
              <a:gd name="connsiteX106" fmla="*/ 8612505 w 12192000"/>
              <a:gd name="connsiteY106" fmla="*/ 4358640 h 6000114"/>
              <a:gd name="connsiteX107" fmla="*/ 8612505 w 12192000"/>
              <a:gd name="connsiteY107" fmla="*/ 4358640 h 6000114"/>
              <a:gd name="connsiteX108" fmla="*/ 8613140 w 12192000"/>
              <a:gd name="connsiteY108" fmla="*/ 4358005 h 6000114"/>
              <a:gd name="connsiteX109" fmla="*/ 8860790 w 12192000"/>
              <a:gd name="connsiteY109" fmla="*/ 4201795 h 6000114"/>
              <a:gd name="connsiteX110" fmla="*/ 8860790 w 12192000"/>
              <a:gd name="connsiteY110" fmla="*/ 4201795 h 6000114"/>
              <a:gd name="connsiteX111" fmla="*/ 8863965 w 12192000"/>
              <a:gd name="connsiteY111" fmla="*/ 4199890 h 6000114"/>
              <a:gd name="connsiteX112" fmla="*/ 9058910 w 12192000"/>
              <a:gd name="connsiteY112" fmla="*/ 4069080 h 6000114"/>
              <a:gd name="connsiteX113" fmla="*/ 9109075 w 12192000"/>
              <a:gd name="connsiteY113" fmla="*/ 4034790 h 6000114"/>
              <a:gd name="connsiteX114" fmla="*/ 9176385 w 12192000"/>
              <a:gd name="connsiteY114" fmla="*/ 3987800 h 6000114"/>
              <a:gd name="connsiteX115" fmla="*/ 9183370 w 12192000"/>
              <a:gd name="connsiteY115" fmla="*/ 3982720 h 6000114"/>
              <a:gd name="connsiteX116" fmla="*/ 9190355 w 12192000"/>
              <a:gd name="connsiteY116" fmla="*/ 3978275 h 6000114"/>
              <a:gd name="connsiteX117" fmla="*/ 9244330 w 12192000"/>
              <a:gd name="connsiteY117" fmla="*/ 3940175 h 6000114"/>
              <a:gd name="connsiteX118" fmla="*/ 9250680 w 12192000"/>
              <a:gd name="connsiteY118" fmla="*/ 3935730 h 6000114"/>
              <a:gd name="connsiteX119" fmla="*/ 9253220 w 12192000"/>
              <a:gd name="connsiteY119" fmla="*/ 3933825 h 6000114"/>
              <a:gd name="connsiteX120" fmla="*/ 9258300 w 12192000"/>
              <a:gd name="connsiteY120" fmla="*/ 3930650 h 6000114"/>
              <a:gd name="connsiteX121" fmla="*/ 9413875 w 12192000"/>
              <a:gd name="connsiteY121" fmla="*/ 3821430 h 6000114"/>
              <a:gd name="connsiteX122" fmla="*/ 9425305 w 12192000"/>
              <a:gd name="connsiteY122" fmla="*/ 3813810 h 6000114"/>
              <a:gd name="connsiteX123" fmla="*/ 9495155 w 12192000"/>
              <a:gd name="connsiteY123" fmla="*/ 3764280 h 6000114"/>
              <a:gd name="connsiteX124" fmla="*/ 9504045 w 12192000"/>
              <a:gd name="connsiteY124" fmla="*/ 3757930 h 6000114"/>
              <a:gd name="connsiteX125" fmla="*/ 9582785 w 12192000"/>
              <a:gd name="connsiteY125" fmla="*/ 3702050 h 6000114"/>
              <a:gd name="connsiteX126" fmla="*/ 9589770 w 12192000"/>
              <a:gd name="connsiteY126" fmla="*/ 3696970 h 6000114"/>
              <a:gd name="connsiteX127" fmla="*/ 9660255 w 12192000"/>
              <a:gd name="connsiteY127" fmla="*/ 3646805 h 6000114"/>
              <a:gd name="connsiteX128" fmla="*/ 9675495 w 12192000"/>
              <a:gd name="connsiteY128" fmla="*/ 3636010 h 6000114"/>
              <a:gd name="connsiteX129" fmla="*/ 9831705 w 12192000"/>
              <a:gd name="connsiteY129" fmla="*/ 3523615 h 6000114"/>
              <a:gd name="connsiteX130" fmla="*/ 9848850 w 12192000"/>
              <a:gd name="connsiteY130" fmla="*/ 3510915 h 6000114"/>
              <a:gd name="connsiteX131" fmla="*/ 9916795 w 12192000"/>
              <a:gd name="connsiteY131" fmla="*/ 3461385 h 6000114"/>
              <a:gd name="connsiteX132" fmla="*/ 9928225 w 12192000"/>
              <a:gd name="connsiteY132" fmla="*/ 3453130 h 6000114"/>
              <a:gd name="connsiteX133" fmla="*/ 10006330 w 12192000"/>
              <a:gd name="connsiteY133" fmla="*/ 3395980 h 6000114"/>
              <a:gd name="connsiteX134" fmla="*/ 10022840 w 12192000"/>
              <a:gd name="connsiteY134" fmla="*/ 3383915 h 6000114"/>
              <a:gd name="connsiteX135" fmla="*/ 10086975 w 12192000"/>
              <a:gd name="connsiteY135" fmla="*/ 3336925 h 6000114"/>
              <a:gd name="connsiteX136" fmla="*/ 10106660 w 12192000"/>
              <a:gd name="connsiteY136" fmla="*/ 3322320 h 6000114"/>
              <a:gd name="connsiteX137" fmla="*/ 10185400 w 12192000"/>
              <a:gd name="connsiteY137" fmla="*/ 3263900 h 6000114"/>
              <a:gd name="connsiteX138" fmla="*/ 10194925 w 12192000"/>
              <a:gd name="connsiteY138" fmla="*/ 3256915 h 6000114"/>
              <a:gd name="connsiteX139" fmla="*/ 10264775 w 12192000"/>
              <a:gd name="connsiteY139" fmla="*/ 3204845 h 6000114"/>
              <a:gd name="connsiteX140" fmla="*/ 10287000 w 12192000"/>
              <a:gd name="connsiteY140" fmla="*/ 3188335 h 6000114"/>
              <a:gd name="connsiteX141" fmla="*/ 10355580 w 12192000"/>
              <a:gd name="connsiteY141" fmla="*/ 3136900 h 6000114"/>
              <a:gd name="connsiteX142" fmla="*/ 10367645 w 12192000"/>
              <a:gd name="connsiteY142" fmla="*/ 3128010 h 6000114"/>
              <a:gd name="connsiteX143" fmla="*/ 10446385 w 12192000"/>
              <a:gd name="connsiteY143" fmla="*/ 3068955 h 6000114"/>
              <a:gd name="connsiteX144" fmla="*/ 10469245 w 12192000"/>
              <a:gd name="connsiteY144" fmla="*/ 3051810 h 6000114"/>
              <a:gd name="connsiteX145" fmla="*/ 10530840 w 12192000"/>
              <a:gd name="connsiteY145" fmla="*/ 3004820 h 6000114"/>
              <a:gd name="connsiteX146" fmla="*/ 10552430 w 12192000"/>
              <a:gd name="connsiteY146" fmla="*/ 2988310 h 6000114"/>
              <a:gd name="connsiteX147" fmla="*/ 10631805 w 12192000"/>
              <a:gd name="connsiteY147" fmla="*/ 2927985 h 6000114"/>
              <a:gd name="connsiteX148" fmla="*/ 10650855 w 12192000"/>
              <a:gd name="connsiteY148" fmla="*/ 2913380 h 6000114"/>
              <a:gd name="connsiteX149" fmla="*/ 10714355 w 12192000"/>
              <a:gd name="connsiteY149" fmla="*/ 2864485 h 6000114"/>
              <a:gd name="connsiteX150" fmla="*/ 10739755 w 12192000"/>
              <a:gd name="connsiteY150" fmla="*/ 2844800 h 6000114"/>
              <a:gd name="connsiteX151" fmla="*/ 10815320 w 12192000"/>
              <a:gd name="connsiteY151" fmla="*/ 2786380 h 6000114"/>
              <a:gd name="connsiteX152" fmla="*/ 10826115 w 12192000"/>
              <a:gd name="connsiteY152" fmla="*/ 2778125 h 6000114"/>
              <a:gd name="connsiteX153" fmla="*/ 10902950 w 12192000"/>
              <a:gd name="connsiteY153" fmla="*/ 2717800 h 6000114"/>
              <a:gd name="connsiteX154" fmla="*/ 10928985 w 12192000"/>
              <a:gd name="connsiteY154" fmla="*/ 2697480 h 6000114"/>
              <a:gd name="connsiteX155" fmla="*/ 10992485 w 12192000"/>
              <a:gd name="connsiteY155" fmla="*/ 2647315 h 6000114"/>
              <a:gd name="connsiteX156" fmla="*/ 11013440 w 12192000"/>
              <a:gd name="connsiteY156" fmla="*/ 2630805 h 6000114"/>
              <a:gd name="connsiteX157" fmla="*/ 11085830 w 12192000"/>
              <a:gd name="connsiteY157" fmla="*/ 2573020 h 6000114"/>
              <a:gd name="connsiteX158" fmla="*/ 11085830 w 12192000"/>
              <a:gd name="connsiteY158" fmla="*/ 2573020 h 6000114"/>
              <a:gd name="connsiteX159" fmla="*/ 11796395 w 12192000"/>
              <a:gd name="connsiteY159" fmla="*/ 1992630 h 6000114"/>
              <a:gd name="connsiteX160" fmla="*/ 11796395 w 12192000"/>
              <a:gd name="connsiteY160" fmla="*/ 1992630 h 6000114"/>
              <a:gd name="connsiteX161" fmla="*/ 11876405 w 12192000"/>
              <a:gd name="connsiteY161" fmla="*/ 1925320 h 6000114"/>
              <a:gd name="connsiteX162" fmla="*/ 11895455 w 12192000"/>
              <a:gd name="connsiteY162" fmla="*/ 1909445 h 6000114"/>
              <a:gd name="connsiteX163" fmla="*/ 11980545 w 12192000"/>
              <a:gd name="connsiteY163" fmla="*/ 1837055 h 6000114"/>
              <a:gd name="connsiteX164" fmla="*/ 11986895 w 12192000"/>
              <a:gd name="connsiteY164" fmla="*/ 1831975 h 6000114"/>
              <a:gd name="connsiteX165" fmla="*/ 12077065 w 12192000"/>
              <a:gd name="connsiteY165" fmla="*/ 1754505 h 6000114"/>
              <a:gd name="connsiteX166" fmla="*/ 12096750 w 12192000"/>
              <a:gd name="connsiteY166" fmla="*/ 1737360 h 6000114"/>
              <a:gd name="connsiteX167" fmla="*/ 12188190 w 12192000"/>
              <a:gd name="connsiteY167" fmla="*/ 1658620 h 6000114"/>
              <a:gd name="connsiteX168" fmla="*/ 12189460 w 12192000"/>
              <a:gd name="connsiteY168" fmla="*/ 1657350 h 6000114"/>
              <a:gd name="connsiteX169" fmla="*/ 12189460 w 12192000"/>
              <a:gd name="connsiteY169" fmla="*/ 3488055 h 6000114"/>
              <a:gd name="connsiteX170" fmla="*/ 12189460 w 12192000"/>
              <a:gd name="connsiteY170" fmla="*/ 6000115 h 60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2192000" h="6000114">
                <a:moveTo>
                  <a:pt x="12192000" y="6000115"/>
                </a:moveTo>
                <a:lnTo>
                  <a:pt x="7039610" y="6000115"/>
                </a:lnTo>
                <a:cubicBezTo>
                  <a:pt x="7039610" y="6000115"/>
                  <a:pt x="7039610" y="6000115"/>
                  <a:pt x="7039610" y="6000115"/>
                </a:cubicBezTo>
                <a:lnTo>
                  <a:pt x="5143500" y="6000115"/>
                </a:lnTo>
                <a:cubicBezTo>
                  <a:pt x="5143500" y="6000115"/>
                  <a:pt x="5143500" y="6000115"/>
                  <a:pt x="5143500" y="6000115"/>
                </a:cubicBezTo>
                <a:lnTo>
                  <a:pt x="0" y="6000115"/>
                </a:lnTo>
                <a:lnTo>
                  <a:pt x="0" y="3484880"/>
                </a:lnTo>
                <a:cubicBezTo>
                  <a:pt x="5715" y="3479800"/>
                  <a:pt x="11430" y="3474720"/>
                  <a:pt x="17145" y="3469640"/>
                </a:cubicBezTo>
                <a:cubicBezTo>
                  <a:pt x="41275" y="3448685"/>
                  <a:pt x="65405" y="3428365"/>
                  <a:pt x="88900" y="3407410"/>
                </a:cubicBezTo>
                <a:cubicBezTo>
                  <a:pt x="93345" y="3403600"/>
                  <a:pt x="97155" y="3400425"/>
                  <a:pt x="101600" y="3396615"/>
                </a:cubicBezTo>
                <a:cubicBezTo>
                  <a:pt x="129540" y="3372485"/>
                  <a:pt x="156845" y="3348990"/>
                  <a:pt x="184785" y="3325495"/>
                </a:cubicBezTo>
                <a:cubicBezTo>
                  <a:pt x="188595" y="3322320"/>
                  <a:pt x="193040" y="3318510"/>
                  <a:pt x="196850" y="3315335"/>
                </a:cubicBezTo>
                <a:cubicBezTo>
                  <a:pt x="198120" y="3314700"/>
                  <a:pt x="198755" y="3313430"/>
                  <a:pt x="200025" y="3312795"/>
                </a:cubicBezTo>
                <a:cubicBezTo>
                  <a:pt x="227330" y="3289300"/>
                  <a:pt x="255270" y="3265805"/>
                  <a:pt x="282575" y="3242945"/>
                </a:cubicBezTo>
                <a:cubicBezTo>
                  <a:pt x="287020" y="3239135"/>
                  <a:pt x="291465" y="3235325"/>
                  <a:pt x="296545" y="3231515"/>
                </a:cubicBezTo>
                <a:cubicBezTo>
                  <a:pt x="323850" y="3208655"/>
                  <a:pt x="350520" y="3185795"/>
                  <a:pt x="377825" y="3162935"/>
                </a:cubicBezTo>
                <a:cubicBezTo>
                  <a:pt x="379730" y="3161030"/>
                  <a:pt x="381635" y="3159760"/>
                  <a:pt x="383540" y="3157855"/>
                </a:cubicBezTo>
                <a:cubicBezTo>
                  <a:pt x="386080" y="3155950"/>
                  <a:pt x="387985" y="3154045"/>
                  <a:pt x="390525" y="3152140"/>
                </a:cubicBezTo>
                <a:cubicBezTo>
                  <a:pt x="417830" y="3129280"/>
                  <a:pt x="445135" y="3106420"/>
                  <a:pt x="471805" y="3084195"/>
                </a:cubicBezTo>
                <a:cubicBezTo>
                  <a:pt x="476250" y="3080385"/>
                  <a:pt x="480060" y="3077210"/>
                  <a:pt x="484505" y="3073400"/>
                </a:cubicBezTo>
                <a:cubicBezTo>
                  <a:pt x="511810" y="3051175"/>
                  <a:pt x="538480" y="3028315"/>
                  <a:pt x="565150" y="3006090"/>
                </a:cubicBezTo>
                <a:cubicBezTo>
                  <a:pt x="568325" y="3003550"/>
                  <a:pt x="570865" y="3001010"/>
                  <a:pt x="574040" y="2998470"/>
                </a:cubicBezTo>
                <a:cubicBezTo>
                  <a:pt x="574675" y="2997835"/>
                  <a:pt x="575310" y="2997835"/>
                  <a:pt x="575945" y="2997200"/>
                </a:cubicBezTo>
                <a:cubicBezTo>
                  <a:pt x="603250" y="2974340"/>
                  <a:pt x="630555" y="2952115"/>
                  <a:pt x="657225" y="2929890"/>
                </a:cubicBezTo>
                <a:cubicBezTo>
                  <a:pt x="661670" y="2926080"/>
                  <a:pt x="666115" y="2922270"/>
                  <a:pt x="670560" y="2919095"/>
                </a:cubicBezTo>
                <a:cubicBezTo>
                  <a:pt x="697230" y="2896870"/>
                  <a:pt x="723900" y="2875280"/>
                  <a:pt x="750570" y="2853690"/>
                </a:cubicBezTo>
                <a:cubicBezTo>
                  <a:pt x="751840" y="2852420"/>
                  <a:pt x="753745" y="2851150"/>
                  <a:pt x="755015" y="2849880"/>
                </a:cubicBezTo>
                <a:cubicBezTo>
                  <a:pt x="757555" y="2847975"/>
                  <a:pt x="760095" y="2845435"/>
                  <a:pt x="762635" y="2843530"/>
                </a:cubicBezTo>
                <a:cubicBezTo>
                  <a:pt x="789305" y="2821305"/>
                  <a:pt x="816610" y="2799715"/>
                  <a:pt x="843280" y="2778125"/>
                </a:cubicBezTo>
                <a:cubicBezTo>
                  <a:pt x="847090" y="2774950"/>
                  <a:pt x="850900" y="2771775"/>
                  <a:pt x="854710" y="2769235"/>
                </a:cubicBezTo>
                <a:cubicBezTo>
                  <a:pt x="882015" y="2747010"/>
                  <a:pt x="909320" y="2724785"/>
                  <a:pt x="936625" y="2703195"/>
                </a:cubicBezTo>
                <a:cubicBezTo>
                  <a:pt x="937895" y="2702560"/>
                  <a:pt x="938530" y="2701290"/>
                  <a:pt x="939800" y="2700655"/>
                </a:cubicBezTo>
                <a:cubicBezTo>
                  <a:pt x="965835" y="2679700"/>
                  <a:pt x="991870" y="2658745"/>
                  <a:pt x="1017905" y="2638425"/>
                </a:cubicBezTo>
                <a:cubicBezTo>
                  <a:pt x="1028065" y="2630170"/>
                  <a:pt x="1038860" y="2621915"/>
                  <a:pt x="1049020" y="2613660"/>
                </a:cubicBezTo>
                <a:cubicBezTo>
                  <a:pt x="1066800" y="2599690"/>
                  <a:pt x="1083945" y="2585720"/>
                  <a:pt x="1101090" y="2571750"/>
                </a:cubicBezTo>
                <a:cubicBezTo>
                  <a:pt x="1109980" y="2564765"/>
                  <a:pt x="1118870" y="2557780"/>
                  <a:pt x="1127760" y="2550795"/>
                </a:cubicBezTo>
                <a:cubicBezTo>
                  <a:pt x="1153795" y="2530475"/>
                  <a:pt x="1179195" y="2510155"/>
                  <a:pt x="1205230" y="2489835"/>
                </a:cubicBezTo>
                <a:cubicBezTo>
                  <a:pt x="1208405" y="2487295"/>
                  <a:pt x="1211580" y="2484755"/>
                  <a:pt x="1214120" y="2482850"/>
                </a:cubicBezTo>
                <a:cubicBezTo>
                  <a:pt x="1241425" y="2461260"/>
                  <a:pt x="1268730" y="2439670"/>
                  <a:pt x="1296035" y="2418715"/>
                </a:cubicBezTo>
                <a:cubicBezTo>
                  <a:pt x="1296035" y="2418715"/>
                  <a:pt x="1296670" y="2418080"/>
                  <a:pt x="1296670" y="2418080"/>
                </a:cubicBezTo>
                <a:cubicBezTo>
                  <a:pt x="1297305" y="2417445"/>
                  <a:pt x="1297940" y="2416810"/>
                  <a:pt x="1298575" y="2416810"/>
                </a:cubicBezTo>
                <a:cubicBezTo>
                  <a:pt x="1325880" y="2395220"/>
                  <a:pt x="1353185" y="2374265"/>
                  <a:pt x="1380490" y="2353310"/>
                </a:cubicBezTo>
                <a:cubicBezTo>
                  <a:pt x="1383030" y="2351405"/>
                  <a:pt x="1386205" y="2348865"/>
                  <a:pt x="1388745" y="2346960"/>
                </a:cubicBezTo>
                <a:cubicBezTo>
                  <a:pt x="1414780" y="2326640"/>
                  <a:pt x="1441450" y="2306320"/>
                  <a:pt x="1467485" y="2286000"/>
                </a:cubicBezTo>
                <a:cubicBezTo>
                  <a:pt x="1470025" y="2284095"/>
                  <a:pt x="1472565" y="2282190"/>
                  <a:pt x="1474470" y="2280285"/>
                </a:cubicBezTo>
                <a:cubicBezTo>
                  <a:pt x="1475105" y="2279650"/>
                  <a:pt x="1475740" y="2279015"/>
                  <a:pt x="1476375" y="2279015"/>
                </a:cubicBezTo>
                <a:cubicBezTo>
                  <a:pt x="1502410" y="2258695"/>
                  <a:pt x="1528445" y="2239010"/>
                  <a:pt x="1554480" y="2219325"/>
                </a:cubicBezTo>
                <a:cubicBezTo>
                  <a:pt x="1557655" y="2216785"/>
                  <a:pt x="1560830" y="2214245"/>
                  <a:pt x="1564005" y="2212340"/>
                </a:cubicBezTo>
                <a:cubicBezTo>
                  <a:pt x="1589405" y="2192655"/>
                  <a:pt x="1615440" y="2172970"/>
                  <a:pt x="1640840" y="2153285"/>
                </a:cubicBezTo>
                <a:cubicBezTo>
                  <a:pt x="1642110" y="2152015"/>
                  <a:pt x="1643380" y="2151380"/>
                  <a:pt x="1645285" y="2150110"/>
                </a:cubicBezTo>
                <a:cubicBezTo>
                  <a:pt x="1646555" y="2148840"/>
                  <a:pt x="1648460" y="2147570"/>
                  <a:pt x="1649730" y="2146300"/>
                </a:cubicBezTo>
                <a:cubicBezTo>
                  <a:pt x="1675765" y="2126615"/>
                  <a:pt x="1701800" y="2106930"/>
                  <a:pt x="1727835" y="2087245"/>
                </a:cubicBezTo>
                <a:cubicBezTo>
                  <a:pt x="1729740" y="2085340"/>
                  <a:pt x="1732280" y="2084070"/>
                  <a:pt x="1734185" y="2082165"/>
                </a:cubicBezTo>
                <a:cubicBezTo>
                  <a:pt x="1760855" y="2061845"/>
                  <a:pt x="1787525" y="2042160"/>
                  <a:pt x="1813560" y="2021840"/>
                </a:cubicBezTo>
                <a:cubicBezTo>
                  <a:pt x="1814830" y="2021205"/>
                  <a:pt x="1815465" y="2020570"/>
                  <a:pt x="1816735" y="2019935"/>
                </a:cubicBezTo>
                <a:cubicBezTo>
                  <a:pt x="1843405" y="2000250"/>
                  <a:pt x="1870075" y="1979930"/>
                  <a:pt x="1896110" y="1960245"/>
                </a:cubicBezTo>
                <a:cubicBezTo>
                  <a:pt x="1898650" y="1958340"/>
                  <a:pt x="1900555" y="1956435"/>
                  <a:pt x="1903095" y="1955165"/>
                </a:cubicBezTo>
                <a:cubicBezTo>
                  <a:pt x="1929130" y="1935480"/>
                  <a:pt x="1955165" y="1916430"/>
                  <a:pt x="1981200" y="1897380"/>
                </a:cubicBezTo>
                <a:cubicBezTo>
                  <a:pt x="1981835" y="1896745"/>
                  <a:pt x="1982470" y="1896110"/>
                  <a:pt x="1983105" y="1895475"/>
                </a:cubicBezTo>
                <a:cubicBezTo>
                  <a:pt x="1984375" y="1894205"/>
                  <a:pt x="1986280" y="1892935"/>
                  <a:pt x="1987550" y="1892300"/>
                </a:cubicBezTo>
                <a:cubicBezTo>
                  <a:pt x="2013585" y="1872615"/>
                  <a:pt x="2039620" y="1853565"/>
                  <a:pt x="2065655" y="1834515"/>
                </a:cubicBezTo>
                <a:cubicBezTo>
                  <a:pt x="2066925" y="1833880"/>
                  <a:pt x="2068195" y="1832610"/>
                  <a:pt x="2069465" y="1831975"/>
                </a:cubicBezTo>
                <a:cubicBezTo>
                  <a:pt x="2123440" y="1792605"/>
                  <a:pt x="2176780" y="1753235"/>
                  <a:pt x="2229485" y="1714500"/>
                </a:cubicBezTo>
                <a:cubicBezTo>
                  <a:pt x="2230755" y="1713230"/>
                  <a:pt x="2232660" y="1711960"/>
                  <a:pt x="2233930" y="1711325"/>
                </a:cubicBezTo>
                <a:cubicBezTo>
                  <a:pt x="2259330" y="1692910"/>
                  <a:pt x="2285365" y="1673860"/>
                  <a:pt x="2310765" y="1655445"/>
                </a:cubicBezTo>
                <a:cubicBezTo>
                  <a:pt x="2312035" y="1654175"/>
                  <a:pt x="2313305" y="1653540"/>
                  <a:pt x="2315210" y="1652270"/>
                </a:cubicBezTo>
                <a:cubicBezTo>
                  <a:pt x="2315845" y="1651635"/>
                  <a:pt x="2316480" y="1651000"/>
                  <a:pt x="2317115" y="1650365"/>
                </a:cubicBezTo>
                <a:cubicBezTo>
                  <a:pt x="2342515" y="1631950"/>
                  <a:pt x="2368550" y="1613535"/>
                  <a:pt x="2393950" y="1595120"/>
                </a:cubicBezTo>
                <a:cubicBezTo>
                  <a:pt x="2395220" y="1594485"/>
                  <a:pt x="2395855" y="1593850"/>
                  <a:pt x="2397125" y="1593215"/>
                </a:cubicBezTo>
                <a:cubicBezTo>
                  <a:pt x="2449830" y="1555115"/>
                  <a:pt x="2501900" y="1517650"/>
                  <a:pt x="2553970" y="1480820"/>
                </a:cubicBezTo>
                <a:cubicBezTo>
                  <a:pt x="2555240" y="1479550"/>
                  <a:pt x="2556510" y="1478915"/>
                  <a:pt x="2557780" y="1477645"/>
                </a:cubicBezTo>
                <a:cubicBezTo>
                  <a:pt x="2609850" y="1440180"/>
                  <a:pt x="2661920" y="1403985"/>
                  <a:pt x="2713355" y="1367155"/>
                </a:cubicBezTo>
                <a:cubicBezTo>
                  <a:pt x="2713990" y="1366520"/>
                  <a:pt x="2714625" y="1365885"/>
                  <a:pt x="2715895" y="1365250"/>
                </a:cubicBezTo>
                <a:cubicBezTo>
                  <a:pt x="2741295" y="1347470"/>
                  <a:pt x="2766695" y="1329690"/>
                  <a:pt x="2791460" y="1311910"/>
                </a:cubicBezTo>
                <a:cubicBezTo>
                  <a:pt x="2792730" y="1311275"/>
                  <a:pt x="2794000" y="1310005"/>
                  <a:pt x="2795270" y="1309370"/>
                </a:cubicBezTo>
                <a:cubicBezTo>
                  <a:pt x="2802255" y="1304290"/>
                  <a:pt x="2809240" y="1299845"/>
                  <a:pt x="2816225" y="1294765"/>
                </a:cubicBezTo>
                <a:cubicBezTo>
                  <a:pt x="2824480" y="1289050"/>
                  <a:pt x="2832100" y="1283335"/>
                  <a:pt x="2840355" y="1277620"/>
                </a:cubicBezTo>
                <a:cubicBezTo>
                  <a:pt x="2847340" y="1272540"/>
                  <a:pt x="2854325" y="1268095"/>
                  <a:pt x="2861310" y="1263015"/>
                </a:cubicBezTo>
                <a:cubicBezTo>
                  <a:pt x="2869565" y="1257300"/>
                  <a:pt x="2877185" y="1251585"/>
                  <a:pt x="2885440" y="1245870"/>
                </a:cubicBezTo>
                <a:cubicBezTo>
                  <a:pt x="2892425" y="1241425"/>
                  <a:pt x="2898775" y="1236345"/>
                  <a:pt x="2905760" y="1231900"/>
                </a:cubicBezTo>
                <a:cubicBezTo>
                  <a:pt x="2914015" y="1226185"/>
                  <a:pt x="2921635" y="1220470"/>
                  <a:pt x="2929890" y="1214755"/>
                </a:cubicBezTo>
                <a:cubicBezTo>
                  <a:pt x="2936875" y="1210310"/>
                  <a:pt x="2943225" y="1205230"/>
                  <a:pt x="2950210" y="1200785"/>
                </a:cubicBezTo>
                <a:cubicBezTo>
                  <a:pt x="2959100" y="1194435"/>
                  <a:pt x="2967990" y="1188720"/>
                  <a:pt x="2976880" y="1182370"/>
                </a:cubicBezTo>
                <a:cubicBezTo>
                  <a:pt x="2982595" y="1178560"/>
                  <a:pt x="2988310" y="1174115"/>
                  <a:pt x="2994025" y="1170305"/>
                </a:cubicBezTo>
                <a:cubicBezTo>
                  <a:pt x="3003550" y="1163955"/>
                  <a:pt x="3013075" y="1156970"/>
                  <a:pt x="3022600" y="1150620"/>
                </a:cubicBezTo>
                <a:cubicBezTo>
                  <a:pt x="3027680" y="1146810"/>
                  <a:pt x="3033395" y="1143000"/>
                  <a:pt x="3038475" y="1139825"/>
                </a:cubicBezTo>
                <a:cubicBezTo>
                  <a:pt x="3053080" y="1129665"/>
                  <a:pt x="3067685" y="1119505"/>
                  <a:pt x="3081655" y="1109980"/>
                </a:cubicBezTo>
                <a:cubicBezTo>
                  <a:pt x="3100705" y="1096645"/>
                  <a:pt x="3120390" y="1083310"/>
                  <a:pt x="3139440" y="1069975"/>
                </a:cubicBezTo>
                <a:cubicBezTo>
                  <a:pt x="3145155" y="1066165"/>
                  <a:pt x="3150870" y="1061720"/>
                  <a:pt x="3157220" y="1057910"/>
                </a:cubicBezTo>
                <a:cubicBezTo>
                  <a:pt x="3171190" y="1048385"/>
                  <a:pt x="3185160" y="1038860"/>
                  <a:pt x="3199130" y="1029335"/>
                </a:cubicBezTo>
                <a:cubicBezTo>
                  <a:pt x="3204845" y="1025525"/>
                  <a:pt x="3211195" y="1021080"/>
                  <a:pt x="3216910" y="1017270"/>
                </a:cubicBezTo>
                <a:cubicBezTo>
                  <a:pt x="3235960" y="1004570"/>
                  <a:pt x="3254375" y="991870"/>
                  <a:pt x="3273425" y="979805"/>
                </a:cubicBezTo>
                <a:cubicBezTo>
                  <a:pt x="3275330" y="978535"/>
                  <a:pt x="3277235" y="977265"/>
                  <a:pt x="3279140" y="975995"/>
                </a:cubicBezTo>
                <a:cubicBezTo>
                  <a:pt x="3296285" y="964565"/>
                  <a:pt x="3313430" y="953135"/>
                  <a:pt x="3330575" y="942340"/>
                </a:cubicBezTo>
                <a:cubicBezTo>
                  <a:pt x="3336925" y="937895"/>
                  <a:pt x="3343275" y="934085"/>
                  <a:pt x="3349625" y="929640"/>
                </a:cubicBezTo>
                <a:cubicBezTo>
                  <a:pt x="3362960" y="921385"/>
                  <a:pt x="3376295" y="912495"/>
                  <a:pt x="3388995" y="904240"/>
                </a:cubicBezTo>
                <a:cubicBezTo>
                  <a:pt x="3395345" y="900430"/>
                  <a:pt x="3401695" y="895985"/>
                  <a:pt x="3408045" y="892175"/>
                </a:cubicBezTo>
                <a:cubicBezTo>
                  <a:pt x="3426460" y="880745"/>
                  <a:pt x="3444875" y="868680"/>
                  <a:pt x="3463290" y="857250"/>
                </a:cubicBezTo>
                <a:cubicBezTo>
                  <a:pt x="4166235" y="412750"/>
                  <a:pt x="4820920" y="127635"/>
                  <a:pt x="5422900" y="0"/>
                </a:cubicBezTo>
                <a:cubicBezTo>
                  <a:pt x="4665980" y="186690"/>
                  <a:pt x="4187825" y="683260"/>
                  <a:pt x="3916680" y="1074420"/>
                </a:cubicBezTo>
                <a:cubicBezTo>
                  <a:pt x="3627755" y="1492885"/>
                  <a:pt x="3466465" y="2021205"/>
                  <a:pt x="3458210" y="2572385"/>
                </a:cubicBezTo>
                <a:cubicBezTo>
                  <a:pt x="3465830" y="3123565"/>
                  <a:pt x="3627120" y="3651885"/>
                  <a:pt x="3916680" y="4070350"/>
                </a:cubicBezTo>
                <a:cubicBezTo>
                  <a:pt x="4199255" y="4478020"/>
                  <a:pt x="4706620" y="5000625"/>
                  <a:pt x="5520690" y="5166995"/>
                </a:cubicBezTo>
                <a:cubicBezTo>
                  <a:pt x="5888990" y="5241925"/>
                  <a:pt x="6285230" y="5238115"/>
                  <a:pt x="6708140" y="5154930"/>
                </a:cubicBezTo>
                <a:cubicBezTo>
                  <a:pt x="6708140" y="5154930"/>
                  <a:pt x="6708140" y="5154930"/>
                  <a:pt x="6708140" y="5154930"/>
                </a:cubicBezTo>
                <a:cubicBezTo>
                  <a:pt x="6708140" y="5154930"/>
                  <a:pt x="6708140" y="5154930"/>
                  <a:pt x="6708140" y="5154930"/>
                </a:cubicBezTo>
                <a:cubicBezTo>
                  <a:pt x="7293610" y="5039995"/>
                  <a:pt x="7929881" y="4774565"/>
                  <a:pt x="8612505" y="4358640"/>
                </a:cubicBezTo>
                <a:lnTo>
                  <a:pt x="8612505" y="4358640"/>
                </a:lnTo>
                <a:cubicBezTo>
                  <a:pt x="8612505" y="4358640"/>
                  <a:pt x="8613140" y="4358640"/>
                  <a:pt x="8613140" y="4358005"/>
                </a:cubicBezTo>
                <a:cubicBezTo>
                  <a:pt x="8695055" y="4307840"/>
                  <a:pt x="8777605" y="4255770"/>
                  <a:pt x="8860790" y="4201795"/>
                </a:cubicBezTo>
                <a:cubicBezTo>
                  <a:pt x="8860790" y="4201795"/>
                  <a:pt x="8860790" y="4201795"/>
                  <a:pt x="8860790" y="4201795"/>
                </a:cubicBezTo>
                <a:cubicBezTo>
                  <a:pt x="8862060" y="4201160"/>
                  <a:pt x="8862695" y="4200525"/>
                  <a:pt x="8863965" y="4199890"/>
                </a:cubicBezTo>
                <a:cubicBezTo>
                  <a:pt x="8928735" y="4157980"/>
                  <a:pt x="8993505" y="4114165"/>
                  <a:pt x="9058910" y="4069080"/>
                </a:cubicBezTo>
                <a:cubicBezTo>
                  <a:pt x="9075420" y="4057650"/>
                  <a:pt x="9092565" y="4046220"/>
                  <a:pt x="9109075" y="4034790"/>
                </a:cubicBezTo>
                <a:cubicBezTo>
                  <a:pt x="9131300" y="4019550"/>
                  <a:pt x="9154160" y="4003675"/>
                  <a:pt x="9176385" y="3987800"/>
                </a:cubicBezTo>
                <a:cubicBezTo>
                  <a:pt x="9178925" y="3985895"/>
                  <a:pt x="9180830" y="3984625"/>
                  <a:pt x="9183370" y="3982720"/>
                </a:cubicBezTo>
                <a:cubicBezTo>
                  <a:pt x="9185910" y="3981450"/>
                  <a:pt x="9187815" y="3979545"/>
                  <a:pt x="9190355" y="3978275"/>
                </a:cubicBezTo>
                <a:cubicBezTo>
                  <a:pt x="9208135" y="3965575"/>
                  <a:pt x="9226550" y="3952875"/>
                  <a:pt x="9244330" y="3940175"/>
                </a:cubicBezTo>
                <a:cubicBezTo>
                  <a:pt x="9246235" y="3938905"/>
                  <a:pt x="9248140" y="3937635"/>
                  <a:pt x="9250680" y="3935730"/>
                </a:cubicBezTo>
                <a:cubicBezTo>
                  <a:pt x="9251315" y="3935095"/>
                  <a:pt x="9251950" y="3934460"/>
                  <a:pt x="9253220" y="3933825"/>
                </a:cubicBezTo>
                <a:cubicBezTo>
                  <a:pt x="9255125" y="3932555"/>
                  <a:pt x="9256395" y="3931285"/>
                  <a:pt x="9258300" y="3930650"/>
                </a:cubicBezTo>
                <a:cubicBezTo>
                  <a:pt x="9309735" y="3894455"/>
                  <a:pt x="9361805" y="3858260"/>
                  <a:pt x="9413875" y="3821430"/>
                </a:cubicBezTo>
                <a:cubicBezTo>
                  <a:pt x="9417685" y="3818890"/>
                  <a:pt x="9421495" y="3816350"/>
                  <a:pt x="9425305" y="3813810"/>
                </a:cubicBezTo>
                <a:cubicBezTo>
                  <a:pt x="9448800" y="3797300"/>
                  <a:pt x="9472295" y="3780790"/>
                  <a:pt x="9495155" y="3764280"/>
                </a:cubicBezTo>
                <a:cubicBezTo>
                  <a:pt x="9498330" y="3762375"/>
                  <a:pt x="9501505" y="3759835"/>
                  <a:pt x="9504045" y="3757930"/>
                </a:cubicBezTo>
                <a:cubicBezTo>
                  <a:pt x="9530080" y="3739515"/>
                  <a:pt x="9556750" y="3720465"/>
                  <a:pt x="9582785" y="3702050"/>
                </a:cubicBezTo>
                <a:cubicBezTo>
                  <a:pt x="9585325" y="3700145"/>
                  <a:pt x="9587230" y="3698875"/>
                  <a:pt x="9589770" y="3696970"/>
                </a:cubicBezTo>
                <a:cubicBezTo>
                  <a:pt x="9613265" y="3680460"/>
                  <a:pt x="9636760" y="3663315"/>
                  <a:pt x="9660255" y="3646805"/>
                </a:cubicBezTo>
                <a:cubicBezTo>
                  <a:pt x="9665335" y="3642995"/>
                  <a:pt x="9670415" y="3639820"/>
                  <a:pt x="9675495" y="3636010"/>
                </a:cubicBezTo>
                <a:cubicBezTo>
                  <a:pt x="9726930" y="3599180"/>
                  <a:pt x="9779000" y="3561715"/>
                  <a:pt x="9831705" y="3523615"/>
                </a:cubicBezTo>
                <a:cubicBezTo>
                  <a:pt x="9837420" y="3519170"/>
                  <a:pt x="9843135" y="3515360"/>
                  <a:pt x="9848850" y="3510915"/>
                </a:cubicBezTo>
                <a:cubicBezTo>
                  <a:pt x="9871710" y="3494405"/>
                  <a:pt x="9893935" y="3477895"/>
                  <a:pt x="9916795" y="3461385"/>
                </a:cubicBezTo>
                <a:cubicBezTo>
                  <a:pt x="9920605" y="3458845"/>
                  <a:pt x="9924415" y="3455670"/>
                  <a:pt x="9928225" y="3453130"/>
                </a:cubicBezTo>
                <a:cubicBezTo>
                  <a:pt x="9954260" y="3434080"/>
                  <a:pt x="9980295" y="3415030"/>
                  <a:pt x="10006330" y="3395980"/>
                </a:cubicBezTo>
                <a:cubicBezTo>
                  <a:pt x="10012045" y="3392170"/>
                  <a:pt x="10017125" y="3387725"/>
                  <a:pt x="10022840" y="3383915"/>
                </a:cubicBezTo>
                <a:cubicBezTo>
                  <a:pt x="10044430" y="3368040"/>
                  <a:pt x="10065385" y="3352800"/>
                  <a:pt x="10086975" y="3336925"/>
                </a:cubicBezTo>
                <a:cubicBezTo>
                  <a:pt x="10093325" y="3331845"/>
                  <a:pt x="10099675" y="3327400"/>
                  <a:pt x="10106660" y="3322320"/>
                </a:cubicBezTo>
                <a:cubicBezTo>
                  <a:pt x="10132695" y="3303270"/>
                  <a:pt x="10158730" y="3283585"/>
                  <a:pt x="10185400" y="3263900"/>
                </a:cubicBezTo>
                <a:cubicBezTo>
                  <a:pt x="10188575" y="3261360"/>
                  <a:pt x="10191750" y="3258820"/>
                  <a:pt x="10194925" y="3256915"/>
                </a:cubicBezTo>
                <a:cubicBezTo>
                  <a:pt x="10218420" y="3239770"/>
                  <a:pt x="10241280" y="3222625"/>
                  <a:pt x="10264775" y="3204845"/>
                </a:cubicBezTo>
                <a:cubicBezTo>
                  <a:pt x="10272395" y="3199130"/>
                  <a:pt x="10279380" y="3194050"/>
                  <a:pt x="10287000" y="3188335"/>
                </a:cubicBezTo>
                <a:cubicBezTo>
                  <a:pt x="10309860" y="3171190"/>
                  <a:pt x="10332720" y="3154045"/>
                  <a:pt x="10355580" y="3136900"/>
                </a:cubicBezTo>
                <a:cubicBezTo>
                  <a:pt x="10359390" y="3133725"/>
                  <a:pt x="10363835" y="3130550"/>
                  <a:pt x="10367645" y="3128010"/>
                </a:cubicBezTo>
                <a:cubicBezTo>
                  <a:pt x="10393680" y="3108325"/>
                  <a:pt x="10420350" y="3088640"/>
                  <a:pt x="10446385" y="3068955"/>
                </a:cubicBezTo>
                <a:cubicBezTo>
                  <a:pt x="10454005" y="3063240"/>
                  <a:pt x="10461625" y="3057525"/>
                  <a:pt x="10469245" y="3051810"/>
                </a:cubicBezTo>
                <a:cubicBezTo>
                  <a:pt x="10489565" y="3035935"/>
                  <a:pt x="10510520" y="3020695"/>
                  <a:pt x="10530840" y="3004820"/>
                </a:cubicBezTo>
                <a:cubicBezTo>
                  <a:pt x="10537825" y="2999105"/>
                  <a:pt x="10545445" y="2994025"/>
                  <a:pt x="10552430" y="2988310"/>
                </a:cubicBezTo>
                <a:cubicBezTo>
                  <a:pt x="10578465" y="2967990"/>
                  <a:pt x="10605135" y="2948305"/>
                  <a:pt x="10631805" y="2927985"/>
                </a:cubicBezTo>
                <a:cubicBezTo>
                  <a:pt x="10638155" y="2922905"/>
                  <a:pt x="10644505" y="2917825"/>
                  <a:pt x="10650855" y="2913380"/>
                </a:cubicBezTo>
                <a:cubicBezTo>
                  <a:pt x="10671810" y="2896870"/>
                  <a:pt x="10693400" y="2880995"/>
                  <a:pt x="10714355" y="2864485"/>
                </a:cubicBezTo>
                <a:cubicBezTo>
                  <a:pt x="10722610" y="2858135"/>
                  <a:pt x="10731500" y="2851785"/>
                  <a:pt x="10739755" y="2844800"/>
                </a:cubicBezTo>
                <a:cubicBezTo>
                  <a:pt x="10765155" y="2825115"/>
                  <a:pt x="10789920" y="2806065"/>
                  <a:pt x="10815320" y="2786380"/>
                </a:cubicBezTo>
                <a:cubicBezTo>
                  <a:pt x="10819130" y="2783840"/>
                  <a:pt x="10822305" y="2780665"/>
                  <a:pt x="10826115" y="2778125"/>
                </a:cubicBezTo>
                <a:cubicBezTo>
                  <a:pt x="10851515" y="2758440"/>
                  <a:pt x="10877550" y="2738120"/>
                  <a:pt x="10902950" y="2717800"/>
                </a:cubicBezTo>
                <a:cubicBezTo>
                  <a:pt x="10911840" y="2710815"/>
                  <a:pt x="10920095" y="2703830"/>
                  <a:pt x="10928985" y="2697480"/>
                </a:cubicBezTo>
                <a:cubicBezTo>
                  <a:pt x="10949940" y="2680970"/>
                  <a:pt x="10971530" y="2664460"/>
                  <a:pt x="10992485" y="2647315"/>
                </a:cubicBezTo>
                <a:cubicBezTo>
                  <a:pt x="10999470" y="2641600"/>
                  <a:pt x="11006455" y="2635885"/>
                  <a:pt x="11013440" y="2630805"/>
                </a:cubicBezTo>
                <a:cubicBezTo>
                  <a:pt x="11037570" y="2611755"/>
                  <a:pt x="11061700" y="2592705"/>
                  <a:pt x="11085830" y="2573020"/>
                </a:cubicBezTo>
                <a:cubicBezTo>
                  <a:pt x="11085830" y="2573020"/>
                  <a:pt x="11085830" y="2573020"/>
                  <a:pt x="11085830" y="2573020"/>
                </a:cubicBezTo>
                <a:cubicBezTo>
                  <a:pt x="11316335" y="2389505"/>
                  <a:pt x="11553190" y="2196465"/>
                  <a:pt x="11796395" y="1992630"/>
                </a:cubicBezTo>
                <a:cubicBezTo>
                  <a:pt x="11796395" y="1992630"/>
                  <a:pt x="11796395" y="1992630"/>
                  <a:pt x="11796395" y="1992630"/>
                </a:cubicBezTo>
                <a:cubicBezTo>
                  <a:pt x="11823065" y="1970405"/>
                  <a:pt x="11849735" y="1948180"/>
                  <a:pt x="11876405" y="1925320"/>
                </a:cubicBezTo>
                <a:cubicBezTo>
                  <a:pt x="11882755" y="1920240"/>
                  <a:pt x="11889105" y="1914525"/>
                  <a:pt x="11895455" y="1909445"/>
                </a:cubicBezTo>
                <a:cubicBezTo>
                  <a:pt x="11924030" y="1885315"/>
                  <a:pt x="11951970" y="1861185"/>
                  <a:pt x="11980545" y="1837055"/>
                </a:cubicBezTo>
                <a:cubicBezTo>
                  <a:pt x="11982450" y="1835150"/>
                  <a:pt x="11984990" y="1833245"/>
                  <a:pt x="11986895" y="1831975"/>
                </a:cubicBezTo>
                <a:cubicBezTo>
                  <a:pt x="12016740" y="1806575"/>
                  <a:pt x="12047220" y="1780540"/>
                  <a:pt x="12077065" y="1754505"/>
                </a:cubicBezTo>
                <a:cubicBezTo>
                  <a:pt x="12083415" y="1748790"/>
                  <a:pt x="12090400" y="1743075"/>
                  <a:pt x="12096750" y="1737360"/>
                </a:cubicBezTo>
                <a:cubicBezTo>
                  <a:pt x="12127230" y="1711325"/>
                  <a:pt x="12157710" y="1685290"/>
                  <a:pt x="12188190" y="1658620"/>
                </a:cubicBezTo>
                <a:cubicBezTo>
                  <a:pt x="12188825" y="1657985"/>
                  <a:pt x="12188825" y="1657985"/>
                  <a:pt x="12189460" y="1657350"/>
                </a:cubicBezTo>
                <a:lnTo>
                  <a:pt x="12189460" y="3488055"/>
                </a:lnTo>
                <a:lnTo>
                  <a:pt x="12189460" y="6000115"/>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12" name="Title 1">
            <a:extLst>
              <a:ext uri="{FF2B5EF4-FFF2-40B4-BE49-F238E27FC236}">
                <a16:creationId xmlns:a16="http://schemas.microsoft.com/office/drawing/2014/main" id="{8B01C9D1-B089-070C-50EA-734C042737A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3" name="Text Placeholder 2">
            <a:extLst>
              <a:ext uri="{FF2B5EF4-FFF2-40B4-BE49-F238E27FC236}">
                <a16:creationId xmlns:a16="http://schemas.microsoft.com/office/drawing/2014/main" id="{3D2ADEFB-B382-8732-C285-56D15C95FD8A}"/>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16" name="RWC Logo Eye Icon" descr="RWC Logo Eye Icon">
            <a:extLst>
              <a:ext uri="{FF2B5EF4-FFF2-40B4-BE49-F238E27FC236}">
                <a16:creationId xmlns:a16="http://schemas.microsoft.com/office/drawing/2014/main" id="{2676CA41-07C5-5695-385B-ACF69152E3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656" y="5377680"/>
            <a:ext cx="1978119" cy="1059998"/>
          </a:xfrm>
          <a:prstGeom prst="rect">
            <a:avLst/>
          </a:prstGeom>
        </p:spPr>
      </p:pic>
      <p:sp>
        <p:nvSpPr>
          <p:cNvPr id="2" name="Slide Number Placeholder 5">
            <a:extLst>
              <a:ext uri="{FF2B5EF4-FFF2-40B4-BE49-F238E27FC236}">
                <a16:creationId xmlns:a16="http://schemas.microsoft.com/office/drawing/2014/main" id="{5EE1B1E6-D614-CEA3-185A-981EF8EEBC4F}"/>
              </a:ext>
            </a:extLst>
          </p:cNvPr>
          <p:cNvSpPr txBox="1">
            <a:spLocks/>
          </p:cNvSpPr>
          <p:nvPr userDrawn="1"/>
        </p:nvSpPr>
        <p:spPr>
          <a:xfrm>
            <a:off x="7928112" y="6362216"/>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1801903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2D671E-6CDE-2625-2DC5-C16888FCA07B}"/>
              </a:ext>
              <a:ext uri="{C183D7F6-B498-43B3-948B-1728B52AA6E4}">
                <adec:decorative xmlns:adec="http://schemas.microsoft.com/office/drawing/2017/decorative" val="1"/>
              </a:ext>
            </a:extLst>
          </p:cNvPr>
          <p:cNvSpPr/>
          <p:nvPr/>
        </p:nvSpPr>
        <p:spPr>
          <a:xfrm>
            <a:off x="0" y="0"/>
            <a:ext cx="12188825" cy="6857365"/>
          </a:xfrm>
          <a:custGeom>
            <a:avLst/>
            <a:gdLst>
              <a:gd name="connsiteX0" fmla="*/ 2571750 w 12188825"/>
              <a:gd name="connsiteY0" fmla="*/ 1228725 h 6857365"/>
              <a:gd name="connsiteX1" fmla="*/ 0 w 12188825"/>
              <a:gd name="connsiteY1" fmla="*/ 3168650 h 6857365"/>
              <a:gd name="connsiteX2" fmla="*/ 0 w 12188825"/>
              <a:gd name="connsiteY2" fmla="*/ 0 h 6857365"/>
              <a:gd name="connsiteX3" fmla="*/ 5149215 w 12188825"/>
              <a:gd name="connsiteY3" fmla="*/ 0 h 6857365"/>
              <a:gd name="connsiteX4" fmla="*/ 2571750 w 12188825"/>
              <a:gd name="connsiteY4" fmla="*/ 1228725 h 6857365"/>
              <a:gd name="connsiteX5" fmla="*/ 7045325 w 12188825"/>
              <a:gd name="connsiteY5" fmla="*/ 0 h 6857365"/>
              <a:gd name="connsiteX6" fmla="*/ 9012555 w 12188825"/>
              <a:gd name="connsiteY6" fmla="*/ 1419225 h 6857365"/>
              <a:gd name="connsiteX7" fmla="*/ 9629775 w 12188825"/>
              <a:gd name="connsiteY7" fmla="*/ 3505835 h 6857365"/>
              <a:gd name="connsiteX8" fmla="*/ 9180830 w 12188825"/>
              <a:gd name="connsiteY8" fmla="*/ 3950970 h 6857365"/>
              <a:gd name="connsiteX9" fmla="*/ 9177020 w 12188825"/>
              <a:gd name="connsiteY9" fmla="*/ 3950970 h 6857365"/>
              <a:gd name="connsiteX10" fmla="*/ 8731885 w 12188825"/>
              <a:gd name="connsiteY10" fmla="*/ 3498215 h 6857365"/>
              <a:gd name="connsiteX11" fmla="*/ 8731885 w 12188825"/>
              <a:gd name="connsiteY11" fmla="*/ 3427730 h 6857365"/>
              <a:gd name="connsiteX12" fmla="*/ 8273415 w 12188825"/>
              <a:gd name="connsiteY12" fmla="*/ 4923790 h 6857365"/>
              <a:gd name="connsiteX13" fmla="*/ 6708140 w 12188825"/>
              <a:gd name="connsiteY13" fmla="*/ 6012180 h 6857365"/>
              <a:gd name="connsiteX14" fmla="*/ 6707506 w 12188825"/>
              <a:gd name="connsiteY14" fmla="*/ 6012180 h 6857365"/>
              <a:gd name="connsiteX15" fmla="*/ 6651625 w 12188825"/>
              <a:gd name="connsiteY15" fmla="*/ 6022975 h 6857365"/>
              <a:gd name="connsiteX16" fmla="*/ 6650356 w 12188825"/>
              <a:gd name="connsiteY16" fmla="*/ 6022975 h 6857365"/>
              <a:gd name="connsiteX17" fmla="*/ 6595745 w 12188825"/>
              <a:gd name="connsiteY17" fmla="*/ 6032500 h 6857365"/>
              <a:gd name="connsiteX18" fmla="*/ 6592570 w 12188825"/>
              <a:gd name="connsiteY18" fmla="*/ 6033135 h 6857365"/>
              <a:gd name="connsiteX19" fmla="*/ 6540500 w 12188825"/>
              <a:gd name="connsiteY19" fmla="*/ 6041390 h 6857365"/>
              <a:gd name="connsiteX20" fmla="*/ 6535420 w 12188825"/>
              <a:gd name="connsiteY20" fmla="*/ 6042025 h 6857365"/>
              <a:gd name="connsiteX21" fmla="*/ 6485890 w 12188825"/>
              <a:gd name="connsiteY21" fmla="*/ 6049010 h 6857365"/>
              <a:gd name="connsiteX22" fmla="*/ 6478905 w 12188825"/>
              <a:gd name="connsiteY22" fmla="*/ 6049645 h 6857365"/>
              <a:gd name="connsiteX23" fmla="*/ 6431915 w 12188825"/>
              <a:gd name="connsiteY23" fmla="*/ 6055360 h 6857365"/>
              <a:gd name="connsiteX24" fmla="*/ 6423025 w 12188825"/>
              <a:gd name="connsiteY24" fmla="*/ 6056630 h 6857365"/>
              <a:gd name="connsiteX25" fmla="*/ 6377305 w 12188825"/>
              <a:gd name="connsiteY25" fmla="*/ 6061710 h 6857365"/>
              <a:gd name="connsiteX26" fmla="*/ 6367780 w 12188825"/>
              <a:gd name="connsiteY26" fmla="*/ 6062980 h 6857365"/>
              <a:gd name="connsiteX27" fmla="*/ 6321425 w 12188825"/>
              <a:gd name="connsiteY27" fmla="*/ 6067425 h 6857365"/>
              <a:gd name="connsiteX28" fmla="*/ 6313170 w 12188825"/>
              <a:gd name="connsiteY28" fmla="*/ 6068060 h 6857365"/>
              <a:gd name="connsiteX29" fmla="*/ 6259830 w 12188825"/>
              <a:gd name="connsiteY29" fmla="*/ 6071870 h 6857365"/>
              <a:gd name="connsiteX30" fmla="*/ 6259830 w 12188825"/>
              <a:gd name="connsiteY30" fmla="*/ 6071870 h 6857365"/>
              <a:gd name="connsiteX31" fmla="*/ 6222365 w 12188825"/>
              <a:gd name="connsiteY31" fmla="*/ 6073140 h 6857365"/>
              <a:gd name="connsiteX32" fmla="*/ 6221730 w 12188825"/>
              <a:gd name="connsiteY32" fmla="*/ 6073775 h 6857365"/>
              <a:gd name="connsiteX33" fmla="*/ 5520055 w 12188825"/>
              <a:gd name="connsiteY33" fmla="*/ 6024245 h 6857365"/>
              <a:gd name="connsiteX34" fmla="*/ 3916045 w 12188825"/>
              <a:gd name="connsiteY34" fmla="*/ 4927600 h 6857365"/>
              <a:gd name="connsiteX35" fmla="*/ 3458845 w 12188825"/>
              <a:gd name="connsiteY35" fmla="*/ 3400425 h 6857365"/>
              <a:gd name="connsiteX36" fmla="*/ 3458845 w 12188825"/>
              <a:gd name="connsiteY36" fmla="*/ 3359785 h 6857365"/>
              <a:gd name="connsiteX37" fmla="*/ 3013710 w 12188825"/>
              <a:gd name="connsiteY37" fmla="*/ 2907030 h 6857365"/>
              <a:gd name="connsiteX38" fmla="*/ 3009900 w 12188825"/>
              <a:gd name="connsiteY38" fmla="*/ 2907030 h 6857365"/>
              <a:gd name="connsiteX39" fmla="*/ 2560955 w 12188825"/>
              <a:gd name="connsiteY39" fmla="*/ 3352165 h 6857365"/>
              <a:gd name="connsiteX40" fmla="*/ 3178175 w 12188825"/>
              <a:gd name="connsiteY40" fmla="*/ 5438775 h 6857365"/>
              <a:gd name="connsiteX41" fmla="*/ 3192145 w 12188825"/>
              <a:gd name="connsiteY41" fmla="*/ 5459095 h 6857365"/>
              <a:gd name="connsiteX42" fmla="*/ 3197225 w 12188825"/>
              <a:gd name="connsiteY42" fmla="*/ 5466080 h 6857365"/>
              <a:gd name="connsiteX43" fmla="*/ 3206750 w 12188825"/>
              <a:gd name="connsiteY43" fmla="*/ 5480050 h 6857365"/>
              <a:gd name="connsiteX44" fmla="*/ 3213100 w 12188825"/>
              <a:gd name="connsiteY44" fmla="*/ 5488940 h 6857365"/>
              <a:gd name="connsiteX45" fmla="*/ 3221990 w 12188825"/>
              <a:gd name="connsiteY45" fmla="*/ 5501005 h 6857365"/>
              <a:gd name="connsiteX46" fmla="*/ 3228975 w 12188825"/>
              <a:gd name="connsiteY46" fmla="*/ 5511165 h 6857365"/>
              <a:gd name="connsiteX47" fmla="*/ 3237230 w 12188825"/>
              <a:gd name="connsiteY47" fmla="*/ 5522595 h 6857365"/>
              <a:gd name="connsiteX48" fmla="*/ 3244850 w 12188825"/>
              <a:gd name="connsiteY48" fmla="*/ 5533390 h 6857365"/>
              <a:gd name="connsiteX49" fmla="*/ 3253105 w 12188825"/>
              <a:gd name="connsiteY49" fmla="*/ 5544820 h 6857365"/>
              <a:gd name="connsiteX50" fmla="*/ 3261360 w 12188825"/>
              <a:gd name="connsiteY50" fmla="*/ 5556250 h 6857365"/>
              <a:gd name="connsiteX51" fmla="*/ 3269615 w 12188825"/>
              <a:gd name="connsiteY51" fmla="*/ 5567680 h 6857365"/>
              <a:gd name="connsiteX52" fmla="*/ 3278505 w 12188825"/>
              <a:gd name="connsiteY52" fmla="*/ 5579745 h 6857365"/>
              <a:gd name="connsiteX53" fmla="*/ 3286760 w 12188825"/>
              <a:gd name="connsiteY53" fmla="*/ 5590540 h 6857365"/>
              <a:gd name="connsiteX54" fmla="*/ 3296285 w 12188825"/>
              <a:gd name="connsiteY54" fmla="*/ 5602605 h 6857365"/>
              <a:gd name="connsiteX55" fmla="*/ 3304540 w 12188825"/>
              <a:gd name="connsiteY55" fmla="*/ 5613400 h 6857365"/>
              <a:gd name="connsiteX56" fmla="*/ 3314700 w 12188825"/>
              <a:gd name="connsiteY56" fmla="*/ 5626100 h 6857365"/>
              <a:gd name="connsiteX57" fmla="*/ 3322955 w 12188825"/>
              <a:gd name="connsiteY57" fmla="*/ 5636260 h 6857365"/>
              <a:gd name="connsiteX58" fmla="*/ 3333750 w 12188825"/>
              <a:gd name="connsiteY58" fmla="*/ 5649595 h 6857365"/>
              <a:gd name="connsiteX59" fmla="*/ 3342005 w 12188825"/>
              <a:gd name="connsiteY59" fmla="*/ 5659755 h 6857365"/>
              <a:gd name="connsiteX60" fmla="*/ 3353435 w 12188825"/>
              <a:gd name="connsiteY60" fmla="*/ 5673725 h 6857365"/>
              <a:gd name="connsiteX61" fmla="*/ 3361055 w 12188825"/>
              <a:gd name="connsiteY61" fmla="*/ 5683250 h 6857365"/>
              <a:gd name="connsiteX62" fmla="*/ 3373120 w 12188825"/>
              <a:gd name="connsiteY62" fmla="*/ 5698490 h 6857365"/>
              <a:gd name="connsiteX63" fmla="*/ 3380105 w 12188825"/>
              <a:gd name="connsiteY63" fmla="*/ 5707380 h 6857365"/>
              <a:gd name="connsiteX64" fmla="*/ 3393440 w 12188825"/>
              <a:gd name="connsiteY64" fmla="*/ 5723255 h 6857365"/>
              <a:gd name="connsiteX65" fmla="*/ 3399790 w 12188825"/>
              <a:gd name="connsiteY65" fmla="*/ 5730875 h 6857365"/>
              <a:gd name="connsiteX66" fmla="*/ 3414395 w 12188825"/>
              <a:gd name="connsiteY66" fmla="*/ 5748020 h 6857365"/>
              <a:gd name="connsiteX67" fmla="*/ 3419475 w 12188825"/>
              <a:gd name="connsiteY67" fmla="*/ 5753735 h 6857365"/>
              <a:gd name="connsiteX68" fmla="*/ 3435985 w 12188825"/>
              <a:gd name="connsiteY68" fmla="*/ 5772785 h 6857365"/>
              <a:gd name="connsiteX69" fmla="*/ 3437890 w 12188825"/>
              <a:gd name="connsiteY69" fmla="*/ 5774690 h 6857365"/>
              <a:gd name="connsiteX70" fmla="*/ 3572510 w 12188825"/>
              <a:gd name="connsiteY70" fmla="*/ 5921375 h 6857365"/>
              <a:gd name="connsiteX71" fmla="*/ 3573145 w 12188825"/>
              <a:gd name="connsiteY71" fmla="*/ 5922010 h 6857365"/>
              <a:gd name="connsiteX72" fmla="*/ 3596005 w 12188825"/>
              <a:gd name="connsiteY72" fmla="*/ 5945505 h 6857365"/>
              <a:gd name="connsiteX73" fmla="*/ 3597910 w 12188825"/>
              <a:gd name="connsiteY73" fmla="*/ 5947410 h 6857365"/>
              <a:gd name="connsiteX74" fmla="*/ 3620770 w 12188825"/>
              <a:gd name="connsiteY74" fmla="*/ 5970270 h 6857365"/>
              <a:gd name="connsiteX75" fmla="*/ 3623945 w 12188825"/>
              <a:gd name="connsiteY75" fmla="*/ 5973445 h 6857365"/>
              <a:gd name="connsiteX76" fmla="*/ 3646805 w 12188825"/>
              <a:gd name="connsiteY76" fmla="*/ 5995670 h 6857365"/>
              <a:gd name="connsiteX77" fmla="*/ 3649980 w 12188825"/>
              <a:gd name="connsiteY77" fmla="*/ 5998845 h 6857365"/>
              <a:gd name="connsiteX78" fmla="*/ 3672840 w 12188825"/>
              <a:gd name="connsiteY78" fmla="*/ 6021070 h 6857365"/>
              <a:gd name="connsiteX79" fmla="*/ 3676650 w 12188825"/>
              <a:gd name="connsiteY79" fmla="*/ 6024245 h 6857365"/>
              <a:gd name="connsiteX80" fmla="*/ 3700145 w 12188825"/>
              <a:gd name="connsiteY80" fmla="*/ 6046470 h 6857365"/>
              <a:gd name="connsiteX81" fmla="*/ 3703320 w 12188825"/>
              <a:gd name="connsiteY81" fmla="*/ 6049645 h 6857365"/>
              <a:gd name="connsiteX82" fmla="*/ 3728085 w 12188825"/>
              <a:gd name="connsiteY82" fmla="*/ 6072505 h 6857365"/>
              <a:gd name="connsiteX83" fmla="*/ 3731260 w 12188825"/>
              <a:gd name="connsiteY83" fmla="*/ 6075045 h 6857365"/>
              <a:gd name="connsiteX84" fmla="*/ 3756660 w 12188825"/>
              <a:gd name="connsiteY84" fmla="*/ 6098540 h 6857365"/>
              <a:gd name="connsiteX85" fmla="*/ 3758565 w 12188825"/>
              <a:gd name="connsiteY85" fmla="*/ 6100445 h 6857365"/>
              <a:gd name="connsiteX86" fmla="*/ 3785870 w 12188825"/>
              <a:gd name="connsiteY86" fmla="*/ 6124575 h 6857365"/>
              <a:gd name="connsiteX87" fmla="*/ 3786505 w 12188825"/>
              <a:gd name="connsiteY87" fmla="*/ 6125210 h 6857365"/>
              <a:gd name="connsiteX88" fmla="*/ 4949825 w 12188825"/>
              <a:gd name="connsiteY88" fmla="*/ 6799581 h 6857365"/>
              <a:gd name="connsiteX89" fmla="*/ 4950460 w 12188825"/>
              <a:gd name="connsiteY89" fmla="*/ 6799581 h 6857365"/>
              <a:gd name="connsiteX90" fmla="*/ 4996180 w 12188825"/>
              <a:gd name="connsiteY90" fmla="*/ 6814820 h 6857365"/>
              <a:gd name="connsiteX91" fmla="*/ 4997450 w 12188825"/>
              <a:gd name="connsiteY91" fmla="*/ 6815456 h 6857365"/>
              <a:gd name="connsiteX92" fmla="*/ 5043805 w 12188825"/>
              <a:gd name="connsiteY92" fmla="*/ 6829425 h 6857365"/>
              <a:gd name="connsiteX93" fmla="*/ 5045710 w 12188825"/>
              <a:gd name="connsiteY93" fmla="*/ 6830060 h 6857365"/>
              <a:gd name="connsiteX94" fmla="*/ 5092700 w 12188825"/>
              <a:gd name="connsiteY94" fmla="*/ 6844031 h 6857365"/>
              <a:gd name="connsiteX95" fmla="*/ 5093970 w 12188825"/>
              <a:gd name="connsiteY95" fmla="*/ 6844031 h 6857365"/>
              <a:gd name="connsiteX96" fmla="*/ 5142230 w 12188825"/>
              <a:gd name="connsiteY96" fmla="*/ 6857365 h 6857365"/>
              <a:gd name="connsiteX97" fmla="*/ 5142230 w 12188825"/>
              <a:gd name="connsiteY97" fmla="*/ 6857365 h 6857365"/>
              <a:gd name="connsiteX98" fmla="*/ 5142230 w 12188825"/>
              <a:gd name="connsiteY98" fmla="*/ 6857365 h 6857365"/>
              <a:gd name="connsiteX99" fmla="*/ 7037706 w 12188825"/>
              <a:gd name="connsiteY99" fmla="*/ 6857365 h 6857365"/>
              <a:gd name="connsiteX100" fmla="*/ 7037706 w 12188825"/>
              <a:gd name="connsiteY100" fmla="*/ 6857365 h 6857365"/>
              <a:gd name="connsiteX101" fmla="*/ 7037706 w 12188825"/>
              <a:gd name="connsiteY101" fmla="*/ 6857365 h 6857365"/>
              <a:gd name="connsiteX102" fmla="*/ 7110731 w 12188825"/>
              <a:gd name="connsiteY102" fmla="*/ 6839585 h 6857365"/>
              <a:gd name="connsiteX103" fmla="*/ 7117715 w 12188825"/>
              <a:gd name="connsiteY103" fmla="*/ 6837681 h 6857365"/>
              <a:gd name="connsiteX104" fmla="*/ 7183756 w 12188825"/>
              <a:gd name="connsiteY104" fmla="*/ 6820535 h 6857365"/>
              <a:gd name="connsiteX105" fmla="*/ 7192010 w 12188825"/>
              <a:gd name="connsiteY105" fmla="*/ 6818631 h 6857365"/>
              <a:gd name="connsiteX106" fmla="*/ 7336790 w 12188825"/>
              <a:gd name="connsiteY106" fmla="*/ 6777990 h 6857365"/>
              <a:gd name="connsiteX107" fmla="*/ 7347585 w 12188825"/>
              <a:gd name="connsiteY107" fmla="*/ 6774815 h 6857365"/>
              <a:gd name="connsiteX108" fmla="*/ 7493000 w 12188825"/>
              <a:gd name="connsiteY108" fmla="*/ 6729731 h 6857365"/>
              <a:gd name="connsiteX109" fmla="*/ 7502525 w 12188825"/>
              <a:gd name="connsiteY109" fmla="*/ 6726556 h 6857365"/>
              <a:gd name="connsiteX110" fmla="*/ 7569200 w 12188825"/>
              <a:gd name="connsiteY110" fmla="*/ 6704331 h 6857365"/>
              <a:gd name="connsiteX111" fmla="*/ 7576820 w 12188825"/>
              <a:gd name="connsiteY111" fmla="*/ 6701790 h 6857365"/>
              <a:gd name="connsiteX112" fmla="*/ 7651750 w 12188825"/>
              <a:gd name="connsiteY112" fmla="*/ 6675756 h 6857365"/>
              <a:gd name="connsiteX113" fmla="*/ 7654925 w 12188825"/>
              <a:gd name="connsiteY113" fmla="*/ 6674485 h 6857365"/>
              <a:gd name="connsiteX114" fmla="*/ 7724775 w 12188825"/>
              <a:gd name="connsiteY114" fmla="*/ 6649085 h 6857365"/>
              <a:gd name="connsiteX115" fmla="*/ 7736840 w 12188825"/>
              <a:gd name="connsiteY115" fmla="*/ 6644640 h 6857365"/>
              <a:gd name="connsiteX116" fmla="*/ 7884160 w 12188825"/>
              <a:gd name="connsiteY116" fmla="*/ 6587490 h 6857365"/>
              <a:gd name="connsiteX117" fmla="*/ 7896225 w 12188825"/>
              <a:gd name="connsiteY117" fmla="*/ 6582410 h 6857365"/>
              <a:gd name="connsiteX118" fmla="*/ 7962900 w 12188825"/>
              <a:gd name="connsiteY118" fmla="*/ 6555106 h 6857365"/>
              <a:gd name="connsiteX119" fmla="*/ 7971156 w 12188825"/>
              <a:gd name="connsiteY119" fmla="*/ 6551931 h 6857365"/>
              <a:gd name="connsiteX120" fmla="*/ 8046085 w 12188825"/>
              <a:gd name="connsiteY120" fmla="*/ 6520181 h 6857365"/>
              <a:gd name="connsiteX121" fmla="*/ 8054340 w 12188825"/>
              <a:gd name="connsiteY121" fmla="*/ 6516370 h 6857365"/>
              <a:gd name="connsiteX122" fmla="*/ 8120381 w 12188825"/>
              <a:gd name="connsiteY122" fmla="*/ 6487160 h 6857365"/>
              <a:gd name="connsiteX123" fmla="*/ 8133715 w 12188825"/>
              <a:gd name="connsiteY123" fmla="*/ 6480810 h 6857365"/>
              <a:gd name="connsiteX124" fmla="*/ 8282306 w 12188825"/>
              <a:gd name="connsiteY124" fmla="*/ 6412865 h 6857365"/>
              <a:gd name="connsiteX125" fmla="*/ 8297545 w 12188825"/>
              <a:gd name="connsiteY125" fmla="*/ 6405880 h 6857365"/>
              <a:gd name="connsiteX126" fmla="*/ 8364220 w 12188825"/>
              <a:gd name="connsiteY126" fmla="*/ 6373495 h 6857365"/>
              <a:gd name="connsiteX127" fmla="*/ 8371840 w 12188825"/>
              <a:gd name="connsiteY127" fmla="*/ 6369685 h 6857365"/>
              <a:gd name="connsiteX128" fmla="*/ 8446770 w 12188825"/>
              <a:gd name="connsiteY128" fmla="*/ 6332855 h 6857365"/>
              <a:gd name="connsiteX129" fmla="*/ 8459470 w 12188825"/>
              <a:gd name="connsiteY129" fmla="*/ 6326505 h 6857365"/>
              <a:gd name="connsiteX130" fmla="*/ 8522970 w 12188825"/>
              <a:gd name="connsiteY130" fmla="*/ 6294120 h 6857365"/>
              <a:gd name="connsiteX131" fmla="*/ 8538210 w 12188825"/>
              <a:gd name="connsiteY131" fmla="*/ 6286500 h 6857365"/>
              <a:gd name="connsiteX132" fmla="*/ 8613140 w 12188825"/>
              <a:gd name="connsiteY132" fmla="*/ 6247130 h 6857365"/>
              <a:gd name="connsiteX133" fmla="*/ 8616950 w 12188825"/>
              <a:gd name="connsiteY133" fmla="*/ 6245225 h 6857365"/>
              <a:gd name="connsiteX134" fmla="*/ 8687435 w 12188825"/>
              <a:gd name="connsiteY134" fmla="*/ 6207125 h 6857365"/>
              <a:gd name="connsiteX135" fmla="*/ 8705215 w 12188825"/>
              <a:gd name="connsiteY135" fmla="*/ 6197600 h 6857365"/>
              <a:gd name="connsiteX136" fmla="*/ 8773160 w 12188825"/>
              <a:gd name="connsiteY136" fmla="*/ 6160135 h 6857365"/>
              <a:gd name="connsiteX137" fmla="*/ 8780780 w 12188825"/>
              <a:gd name="connsiteY137" fmla="*/ 6156325 h 6857365"/>
              <a:gd name="connsiteX138" fmla="*/ 8855710 w 12188825"/>
              <a:gd name="connsiteY138" fmla="*/ 6113780 h 6857365"/>
              <a:gd name="connsiteX139" fmla="*/ 8872220 w 12188825"/>
              <a:gd name="connsiteY139" fmla="*/ 6104255 h 6857365"/>
              <a:gd name="connsiteX140" fmla="*/ 8933815 w 12188825"/>
              <a:gd name="connsiteY140" fmla="*/ 6068695 h 6857365"/>
              <a:gd name="connsiteX141" fmla="*/ 8950325 w 12188825"/>
              <a:gd name="connsiteY141" fmla="*/ 6059170 h 6857365"/>
              <a:gd name="connsiteX142" fmla="*/ 9025255 w 12188825"/>
              <a:gd name="connsiteY142" fmla="*/ 6014720 h 6857365"/>
              <a:gd name="connsiteX143" fmla="*/ 9036050 w 12188825"/>
              <a:gd name="connsiteY143" fmla="*/ 6008370 h 6857365"/>
              <a:gd name="connsiteX144" fmla="*/ 9100820 w 12188825"/>
              <a:gd name="connsiteY144" fmla="*/ 5969000 h 6857365"/>
              <a:gd name="connsiteX145" fmla="*/ 9120505 w 12188825"/>
              <a:gd name="connsiteY145" fmla="*/ 5956935 h 6857365"/>
              <a:gd name="connsiteX146" fmla="*/ 9190355 w 12188825"/>
              <a:gd name="connsiteY146" fmla="*/ 5913755 h 6857365"/>
              <a:gd name="connsiteX147" fmla="*/ 9196070 w 12188825"/>
              <a:gd name="connsiteY147" fmla="*/ 5910580 h 6857365"/>
              <a:gd name="connsiteX148" fmla="*/ 9271635 w 12188825"/>
              <a:gd name="connsiteY148" fmla="*/ 5862955 h 6857365"/>
              <a:gd name="connsiteX149" fmla="*/ 9291320 w 12188825"/>
              <a:gd name="connsiteY149" fmla="*/ 5850255 h 6857365"/>
              <a:gd name="connsiteX150" fmla="*/ 9352280 w 12188825"/>
              <a:gd name="connsiteY150" fmla="*/ 5810885 h 6857365"/>
              <a:gd name="connsiteX151" fmla="*/ 9369425 w 12188825"/>
              <a:gd name="connsiteY151" fmla="*/ 5800090 h 6857365"/>
              <a:gd name="connsiteX152" fmla="*/ 9444990 w 12188825"/>
              <a:gd name="connsiteY152" fmla="*/ 5750560 h 6857365"/>
              <a:gd name="connsiteX153" fmla="*/ 9460230 w 12188825"/>
              <a:gd name="connsiteY153" fmla="*/ 5740400 h 6857365"/>
              <a:gd name="connsiteX154" fmla="*/ 9522460 w 12188825"/>
              <a:gd name="connsiteY154" fmla="*/ 5698490 h 6857365"/>
              <a:gd name="connsiteX155" fmla="*/ 9543415 w 12188825"/>
              <a:gd name="connsiteY155" fmla="*/ 5684520 h 6857365"/>
              <a:gd name="connsiteX156" fmla="*/ 9619615 w 12188825"/>
              <a:gd name="connsiteY156" fmla="*/ 5632450 h 6857365"/>
              <a:gd name="connsiteX157" fmla="*/ 9684385 w 12188825"/>
              <a:gd name="connsiteY157" fmla="*/ 5587365 h 6857365"/>
              <a:gd name="connsiteX158" fmla="*/ 9698355 w 12188825"/>
              <a:gd name="connsiteY158" fmla="*/ 5577205 h 6857365"/>
              <a:gd name="connsiteX159" fmla="*/ 9762490 w 12188825"/>
              <a:gd name="connsiteY159" fmla="*/ 5532755 h 6857365"/>
              <a:gd name="connsiteX160" fmla="*/ 9772650 w 12188825"/>
              <a:gd name="connsiteY160" fmla="*/ 5525770 h 6857365"/>
              <a:gd name="connsiteX161" fmla="*/ 9831705 w 12188825"/>
              <a:gd name="connsiteY161" fmla="*/ 5484495 h 6857365"/>
              <a:gd name="connsiteX162" fmla="*/ 9843135 w 12188825"/>
              <a:gd name="connsiteY162" fmla="*/ 5476875 h 6857365"/>
              <a:gd name="connsiteX163" fmla="*/ 9908540 w 12188825"/>
              <a:gd name="connsiteY163" fmla="*/ 5431155 h 6857365"/>
              <a:gd name="connsiteX164" fmla="*/ 9921240 w 12188825"/>
              <a:gd name="connsiteY164" fmla="*/ 5422265 h 6857365"/>
              <a:gd name="connsiteX165" fmla="*/ 9986010 w 12188825"/>
              <a:gd name="connsiteY165" fmla="*/ 5376545 h 6857365"/>
              <a:gd name="connsiteX166" fmla="*/ 9989185 w 12188825"/>
              <a:gd name="connsiteY166" fmla="*/ 5374640 h 6857365"/>
              <a:gd name="connsiteX167" fmla="*/ 10057130 w 12188825"/>
              <a:gd name="connsiteY167" fmla="*/ 5327015 h 6857365"/>
              <a:gd name="connsiteX168" fmla="*/ 10069830 w 12188825"/>
              <a:gd name="connsiteY168" fmla="*/ 5318125 h 6857365"/>
              <a:gd name="connsiteX169" fmla="*/ 10137775 w 12188825"/>
              <a:gd name="connsiteY169" fmla="*/ 5269865 h 6857365"/>
              <a:gd name="connsiteX170" fmla="*/ 10143490 w 12188825"/>
              <a:gd name="connsiteY170" fmla="*/ 5266055 h 6857365"/>
              <a:gd name="connsiteX171" fmla="*/ 10208895 w 12188825"/>
              <a:gd name="connsiteY171" fmla="*/ 5219065 h 6857365"/>
              <a:gd name="connsiteX172" fmla="*/ 10219055 w 12188825"/>
              <a:gd name="connsiteY172" fmla="*/ 5211445 h 6857365"/>
              <a:gd name="connsiteX173" fmla="*/ 10288270 w 12188825"/>
              <a:gd name="connsiteY173" fmla="*/ 5161915 h 6857365"/>
              <a:gd name="connsiteX174" fmla="*/ 10298430 w 12188825"/>
              <a:gd name="connsiteY174" fmla="*/ 5154930 h 6857365"/>
              <a:gd name="connsiteX175" fmla="*/ 10367010 w 12188825"/>
              <a:gd name="connsiteY175" fmla="*/ 5105400 h 6857365"/>
              <a:gd name="connsiteX176" fmla="*/ 10370185 w 12188825"/>
              <a:gd name="connsiteY176" fmla="*/ 5102860 h 6857365"/>
              <a:gd name="connsiteX177" fmla="*/ 10441305 w 12188825"/>
              <a:gd name="connsiteY177" fmla="*/ 5051425 h 6857365"/>
              <a:gd name="connsiteX178" fmla="*/ 10452100 w 12188825"/>
              <a:gd name="connsiteY178" fmla="*/ 5043170 h 6857365"/>
              <a:gd name="connsiteX179" fmla="*/ 10597515 w 12188825"/>
              <a:gd name="connsiteY179" fmla="*/ 4936490 h 6857365"/>
              <a:gd name="connsiteX180" fmla="*/ 10606405 w 12188825"/>
              <a:gd name="connsiteY180" fmla="*/ 4930140 h 6857365"/>
              <a:gd name="connsiteX181" fmla="*/ 10679430 w 12188825"/>
              <a:gd name="connsiteY181" fmla="*/ 4876165 h 6857365"/>
              <a:gd name="connsiteX182" fmla="*/ 10685145 w 12188825"/>
              <a:gd name="connsiteY182" fmla="*/ 4871720 h 6857365"/>
              <a:gd name="connsiteX183" fmla="*/ 10758805 w 12188825"/>
              <a:gd name="connsiteY183" fmla="*/ 4817110 h 6857365"/>
              <a:gd name="connsiteX184" fmla="*/ 10761980 w 12188825"/>
              <a:gd name="connsiteY184" fmla="*/ 4815205 h 6857365"/>
              <a:gd name="connsiteX185" fmla="*/ 10837545 w 12188825"/>
              <a:gd name="connsiteY185" fmla="*/ 4759325 h 6857365"/>
              <a:gd name="connsiteX186" fmla="*/ 10845800 w 12188825"/>
              <a:gd name="connsiteY186" fmla="*/ 4752975 h 6857365"/>
              <a:gd name="connsiteX187" fmla="*/ 10998200 w 12188825"/>
              <a:gd name="connsiteY187" fmla="*/ 4638040 h 6857365"/>
              <a:gd name="connsiteX188" fmla="*/ 11005820 w 12188825"/>
              <a:gd name="connsiteY188" fmla="*/ 4632325 h 6857365"/>
              <a:gd name="connsiteX189" fmla="*/ 11083290 w 12188825"/>
              <a:gd name="connsiteY189" fmla="*/ 4573270 h 6857365"/>
              <a:gd name="connsiteX190" fmla="*/ 11084560 w 12188825"/>
              <a:gd name="connsiteY190" fmla="*/ 4572000 h 6857365"/>
              <a:gd name="connsiteX191" fmla="*/ 11163300 w 12188825"/>
              <a:gd name="connsiteY191" fmla="*/ 4511675 h 6857365"/>
              <a:gd name="connsiteX192" fmla="*/ 11166475 w 12188825"/>
              <a:gd name="connsiteY192" fmla="*/ 4509135 h 6857365"/>
              <a:gd name="connsiteX193" fmla="*/ 11245215 w 12188825"/>
              <a:gd name="connsiteY193" fmla="*/ 4448810 h 6857365"/>
              <a:gd name="connsiteX194" fmla="*/ 11250930 w 12188825"/>
              <a:gd name="connsiteY194" fmla="*/ 4444365 h 6857365"/>
              <a:gd name="connsiteX195" fmla="*/ 11410315 w 12188825"/>
              <a:gd name="connsiteY195" fmla="*/ 4320540 h 6857365"/>
              <a:gd name="connsiteX196" fmla="*/ 11417300 w 12188825"/>
              <a:gd name="connsiteY196" fmla="*/ 4314825 h 6857365"/>
              <a:gd name="connsiteX197" fmla="*/ 11579860 w 12188825"/>
              <a:gd name="connsiteY197" fmla="*/ 4187190 h 6857365"/>
              <a:gd name="connsiteX198" fmla="*/ 11583670 w 12188825"/>
              <a:gd name="connsiteY198" fmla="*/ 4184015 h 6857365"/>
              <a:gd name="connsiteX199" fmla="*/ 11665585 w 12188825"/>
              <a:gd name="connsiteY199" fmla="*/ 4119245 h 6857365"/>
              <a:gd name="connsiteX200" fmla="*/ 11670030 w 12188825"/>
              <a:gd name="connsiteY200" fmla="*/ 4116070 h 6857365"/>
              <a:gd name="connsiteX201" fmla="*/ 11835765 w 12188825"/>
              <a:gd name="connsiteY201" fmla="*/ 3983355 h 6857365"/>
              <a:gd name="connsiteX202" fmla="*/ 11842750 w 12188825"/>
              <a:gd name="connsiteY202" fmla="*/ 3977640 h 6857365"/>
              <a:gd name="connsiteX203" fmla="*/ 12009755 w 12188825"/>
              <a:gd name="connsiteY203" fmla="*/ 3842385 h 6857365"/>
              <a:gd name="connsiteX204" fmla="*/ 12015470 w 12188825"/>
              <a:gd name="connsiteY204" fmla="*/ 3837940 h 6857365"/>
              <a:gd name="connsiteX205" fmla="*/ 12099925 w 12188825"/>
              <a:gd name="connsiteY205" fmla="*/ 3768725 h 6857365"/>
              <a:gd name="connsiteX206" fmla="*/ 12103100 w 12188825"/>
              <a:gd name="connsiteY206" fmla="*/ 3766185 h 6857365"/>
              <a:gd name="connsiteX207" fmla="*/ 12188825 w 12188825"/>
              <a:gd name="connsiteY207" fmla="*/ 3695065 h 6857365"/>
              <a:gd name="connsiteX208" fmla="*/ 12188825 w 12188825"/>
              <a:gd name="connsiteY208" fmla="*/ 3695065 h 6857365"/>
              <a:gd name="connsiteX209" fmla="*/ 12188825 w 12188825"/>
              <a:gd name="connsiteY209" fmla="*/ 0 h 6857365"/>
              <a:gd name="connsiteX210" fmla="*/ 7045325 w 12188825"/>
              <a:gd name="connsiteY210" fmla="*/ 0 h 685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188825" h="6857365">
                <a:moveTo>
                  <a:pt x="2571750" y="1228725"/>
                </a:moveTo>
                <a:cubicBezTo>
                  <a:pt x="1796415" y="1765300"/>
                  <a:pt x="946150" y="2385060"/>
                  <a:pt x="0" y="3168650"/>
                </a:cubicBezTo>
                <a:lnTo>
                  <a:pt x="0" y="0"/>
                </a:lnTo>
                <a:lnTo>
                  <a:pt x="5149215" y="0"/>
                </a:lnTo>
                <a:cubicBezTo>
                  <a:pt x="4344670" y="187325"/>
                  <a:pt x="3482340" y="597535"/>
                  <a:pt x="2571750" y="1228725"/>
                </a:cubicBezTo>
                <a:close/>
                <a:moveTo>
                  <a:pt x="7045325" y="0"/>
                </a:moveTo>
                <a:cubicBezTo>
                  <a:pt x="8092440" y="280035"/>
                  <a:pt x="8723630" y="999490"/>
                  <a:pt x="9012555" y="1419225"/>
                </a:cubicBezTo>
                <a:cubicBezTo>
                  <a:pt x="9418320" y="2004695"/>
                  <a:pt x="9637395" y="2747645"/>
                  <a:pt x="9629775" y="3505835"/>
                </a:cubicBezTo>
                <a:cubicBezTo>
                  <a:pt x="9627870" y="3752850"/>
                  <a:pt x="9427845" y="3950970"/>
                  <a:pt x="9180830" y="3950970"/>
                </a:cubicBezTo>
                <a:cubicBezTo>
                  <a:pt x="9178925" y="3950970"/>
                  <a:pt x="9177020" y="3950970"/>
                  <a:pt x="9177020" y="3950970"/>
                </a:cubicBezTo>
                <a:cubicBezTo>
                  <a:pt x="8928100" y="3949065"/>
                  <a:pt x="8729980" y="3745230"/>
                  <a:pt x="8731885" y="3498215"/>
                </a:cubicBezTo>
                <a:cubicBezTo>
                  <a:pt x="8731885" y="3474720"/>
                  <a:pt x="8731885" y="3451225"/>
                  <a:pt x="8731885" y="3427730"/>
                </a:cubicBezTo>
                <a:cubicBezTo>
                  <a:pt x="8723630" y="3978275"/>
                  <a:pt x="8562340" y="4505960"/>
                  <a:pt x="8273415" y="4923790"/>
                </a:cubicBezTo>
                <a:cubicBezTo>
                  <a:pt x="7995285" y="5325110"/>
                  <a:pt x="7499985" y="5837555"/>
                  <a:pt x="6708140" y="6012180"/>
                </a:cubicBezTo>
                <a:cubicBezTo>
                  <a:pt x="6708140" y="6012180"/>
                  <a:pt x="6708140" y="6012180"/>
                  <a:pt x="6707506" y="6012180"/>
                </a:cubicBezTo>
                <a:cubicBezTo>
                  <a:pt x="6689090" y="6015990"/>
                  <a:pt x="6670040" y="6019165"/>
                  <a:pt x="6651625" y="6022975"/>
                </a:cubicBezTo>
                <a:cubicBezTo>
                  <a:pt x="6650990" y="6022975"/>
                  <a:pt x="6650356" y="6022975"/>
                  <a:pt x="6650356" y="6022975"/>
                </a:cubicBezTo>
                <a:cubicBezTo>
                  <a:pt x="6631940" y="6026150"/>
                  <a:pt x="6614160" y="6029325"/>
                  <a:pt x="6595745" y="6032500"/>
                </a:cubicBezTo>
                <a:cubicBezTo>
                  <a:pt x="6594475" y="6032500"/>
                  <a:pt x="6593840" y="6033135"/>
                  <a:pt x="6592570" y="6033135"/>
                </a:cubicBezTo>
                <a:cubicBezTo>
                  <a:pt x="6575425" y="6035675"/>
                  <a:pt x="6557645" y="6038850"/>
                  <a:pt x="6540500" y="6041390"/>
                </a:cubicBezTo>
                <a:cubicBezTo>
                  <a:pt x="6538595" y="6041390"/>
                  <a:pt x="6537325" y="6042025"/>
                  <a:pt x="6535420" y="6042025"/>
                </a:cubicBezTo>
                <a:cubicBezTo>
                  <a:pt x="6518910" y="6044565"/>
                  <a:pt x="6502400" y="6046470"/>
                  <a:pt x="6485890" y="6049010"/>
                </a:cubicBezTo>
                <a:cubicBezTo>
                  <a:pt x="6483350" y="6049010"/>
                  <a:pt x="6481445" y="6049645"/>
                  <a:pt x="6478905" y="6049645"/>
                </a:cubicBezTo>
                <a:cubicBezTo>
                  <a:pt x="6463030" y="6051550"/>
                  <a:pt x="6447155" y="6053455"/>
                  <a:pt x="6431915" y="6055360"/>
                </a:cubicBezTo>
                <a:cubicBezTo>
                  <a:pt x="6428740" y="6055995"/>
                  <a:pt x="6426200" y="6055995"/>
                  <a:pt x="6423025" y="6056630"/>
                </a:cubicBezTo>
                <a:cubicBezTo>
                  <a:pt x="6407785" y="6058535"/>
                  <a:pt x="6392545" y="6059805"/>
                  <a:pt x="6377305" y="6061710"/>
                </a:cubicBezTo>
                <a:cubicBezTo>
                  <a:pt x="6374130" y="6061710"/>
                  <a:pt x="6370955" y="6062345"/>
                  <a:pt x="6367780" y="6062980"/>
                </a:cubicBezTo>
                <a:cubicBezTo>
                  <a:pt x="6352540" y="6064250"/>
                  <a:pt x="6336665" y="6066155"/>
                  <a:pt x="6321425" y="6067425"/>
                </a:cubicBezTo>
                <a:cubicBezTo>
                  <a:pt x="6318885" y="6067425"/>
                  <a:pt x="6315710" y="6068060"/>
                  <a:pt x="6313170" y="6068060"/>
                </a:cubicBezTo>
                <a:cubicBezTo>
                  <a:pt x="6295390" y="6069330"/>
                  <a:pt x="6277610" y="6070600"/>
                  <a:pt x="6259830" y="6071870"/>
                </a:cubicBezTo>
                <a:cubicBezTo>
                  <a:pt x="6259830" y="6071870"/>
                  <a:pt x="6259830" y="6071870"/>
                  <a:pt x="6259830" y="6071870"/>
                </a:cubicBezTo>
                <a:cubicBezTo>
                  <a:pt x="6247130" y="6072505"/>
                  <a:pt x="6235065" y="6073140"/>
                  <a:pt x="6222365" y="6073140"/>
                </a:cubicBezTo>
                <a:lnTo>
                  <a:pt x="6221730" y="6073775"/>
                </a:lnTo>
                <a:cubicBezTo>
                  <a:pt x="5977890" y="6086475"/>
                  <a:pt x="5743575" y="6069965"/>
                  <a:pt x="5520055" y="6024245"/>
                </a:cubicBezTo>
                <a:cubicBezTo>
                  <a:pt x="4705985" y="5857875"/>
                  <a:pt x="4198620" y="5335905"/>
                  <a:pt x="3916045" y="4927600"/>
                </a:cubicBezTo>
                <a:cubicBezTo>
                  <a:pt x="3622675" y="4502150"/>
                  <a:pt x="3460750" y="3962400"/>
                  <a:pt x="3458845" y="3400425"/>
                </a:cubicBezTo>
                <a:cubicBezTo>
                  <a:pt x="3458845" y="3387090"/>
                  <a:pt x="3458845" y="3373120"/>
                  <a:pt x="3458845" y="3359785"/>
                </a:cubicBezTo>
                <a:cubicBezTo>
                  <a:pt x="3460750" y="3112770"/>
                  <a:pt x="3262630" y="2908935"/>
                  <a:pt x="3013710" y="2907030"/>
                </a:cubicBezTo>
                <a:cubicBezTo>
                  <a:pt x="3013710" y="2907030"/>
                  <a:pt x="3011805" y="2907030"/>
                  <a:pt x="3009900" y="2907030"/>
                </a:cubicBezTo>
                <a:cubicBezTo>
                  <a:pt x="2762885" y="2907030"/>
                  <a:pt x="2562860" y="3105150"/>
                  <a:pt x="2560955" y="3352165"/>
                </a:cubicBezTo>
                <a:cubicBezTo>
                  <a:pt x="2553335" y="4110355"/>
                  <a:pt x="2772410" y="4852670"/>
                  <a:pt x="3178175" y="5438775"/>
                </a:cubicBezTo>
                <a:cubicBezTo>
                  <a:pt x="3182620" y="5445760"/>
                  <a:pt x="3187700" y="5452110"/>
                  <a:pt x="3192145" y="5459095"/>
                </a:cubicBezTo>
                <a:cubicBezTo>
                  <a:pt x="3194050" y="5461635"/>
                  <a:pt x="3195320" y="5464175"/>
                  <a:pt x="3197225" y="5466080"/>
                </a:cubicBezTo>
                <a:cubicBezTo>
                  <a:pt x="3200400" y="5470525"/>
                  <a:pt x="3203575" y="5474970"/>
                  <a:pt x="3206750" y="5480050"/>
                </a:cubicBezTo>
                <a:cubicBezTo>
                  <a:pt x="3208655" y="5483225"/>
                  <a:pt x="3211195" y="5485765"/>
                  <a:pt x="3213100" y="5488940"/>
                </a:cubicBezTo>
                <a:cubicBezTo>
                  <a:pt x="3216275" y="5492750"/>
                  <a:pt x="3218815" y="5497195"/>
                  <a:pt x="3221990" y="5501005"/>
                </a:cubicBezTo>
                <a:cubicBezTo>
                  <a:pt x="3224530" y="5504180"/>
                  <a:pt x="3227070" y="5507355"/>
                  <a:pt x="3228975" y="5511165"/>
                </a:cubicBezTo>
                <a:cubicBezTo>
                  <a:pt x="3231515" y="5514975"/>
                  <a:pt x="3234690" y="5518785"/>
                  <a:pt x="3237230" y="5522595"/>
                </a:cubicBezTo>
                <a:cubicBezTo>
                  <a:pt x="3239770" y="5526405"/>
                  <a:pt x="3242310" y="5529580"/>
                  <a:pt x="3244850" y="5533390"/>
                </a:cubicBezTo>
                <a:cubicBezTo>
                  <a:pt x="3247390" y="5537200"/>
                  <a:pt x="3250565" y="5541010"/>
                  <a:pt x="3253105" y="5544820"/>
                </a:cubicBezTo>
                <a:cubicBezTo>
                  <a:pt x="3255645" y="5548630"/>
                  <a:pt x="3258820" y="5552440"/>
                  <a:pt x="3261360" y="5556250"/>
                </a:cubicBezTo>
                <a:cubicBezTo>
                  <a:pt x="3263900" y="5560060"/>
                  <a:pt x="3267075" y="5563870"/>
                  <a:pt x="3269615" y="5567680"/>
                </a:cubicBezTo>
                <a:cubicBezTo>
                  <a:pt x="3272790" y="5571490"/>
                  <a:pt x="3275330" y="5575300"/>
                  <a:pt x="3278505" y="5579745"/>
                </a:cubicBezTo>
                <a:cubicBezTo>
                  <a:pt x="3281045" y="5583555"/>
                  <a:pt x="3284220" y="5586730"/>
                  <a:pt x="3286760" y="5590540"/>
                </a:cubicBezTo>
                <a:cubicBezTo>
                  <a:pt x="3289935" y="5594350"/>
                  <a:pt x="3293110" y="5598795"/>
                  <a:pt x="3296285" y="5602605"/>
                </a:cubicBezTo>
                <a:cubicBezTo>
                  <a:pt x="3298825" y="5606415"/>
                  <a:pt x="3302000" y="5609590"/>
                  <a:pt x="3304540" y="5613400"/>
                </a:cubicBezTo>
                <a:cubicBezTo>
                  <a:pt x="3307715" y="5617845"/>
                  <a:pt x="3311525" y="5622290"/>
                  <a:pt x="3314700" y="5626100"/>
                </a:cubicBezTo>
                <a:cubicBezTo>
                  <a:pt x="3317240" y="5629275"/>
                  <a:pt x="3320415" y="5633085"/>
                  <a:pt x="3322955" y="5636260"/>
                </a:cubicBezTo>
                <a:cubicBezTo>
                  <a:pt x="3326765" y="5640705"/>
                  <a:pt x="3329940" y="5645150"/>
                  <a:pt x="3333750" y="5649595"/>
                </a:cubicBezTo>
                <a:cubicBezTo>
                  <a:pt x="3336290" y="5652770"/>
                  <a:pt x="3338830" y="5655945"/>
                  <a:pt x="3342005" y="5659755"/>
                </a:cubicBezTo>
                <a:cubicBezTo>
                  <a:pt x="3345815" y="5664200"/>
                  <a:pt x="3349625" y="5669280"/>
                  <a:pt x="3353435" y="5673725"/>
                </a:cubicBezTo>
                <a:cubicBezTo>
                  <a:pt x="3355975" y="5676900"/>
                  <a:pt x="3358515" y="5680075"/>
                  <a:pt x="3361055" y="5683250"/>
                </a:cubicBezTo>
                <a:cubicBezTo>
                  <a:pt x="3364865" y="5688330"/>
                  <a:pt x="3369310" y="5693410"/>
                  <a:pt x="3373120" y="5698490"/>
                </a:cubicBezTo>
                <a:cubicBezTo>
                  <a:pt x="3375660" y="5701665"/>
                  <a:pt x="3378200" y="5704205"/>
                  <a:pt x="3380105" y="5707380"/>
                </a:cubicBezTo>
                <a:cubicBezTo>
                  <a:pt x="3384550" y="5712460"/>
                  <a:pt x="3388995" y="5718175"/>
                  <a:pt x="3393440" y="5723255"/>
                </a:cubicBezTo>
                <a:cubicBezTo>
                  <a:pt x="3395345" y="5725795"/>
                  <a:pt x="3397885" y="5728335"/>
                  <a:pt x="3399790" y="5730875"/>
                </a:cubicBezTo>
                <a:cubicBezTo>
                  <a:pt x="3404870" y="5736590"/>
                  <a:pt x="3409315" y="5742305"/>
                  <a:pt x="3414395" y="5748020"/>
                </a:cubicBezTo>
                <a:cubicBezTo>
                  <a:pt x="3416300" y="5749925"/>
                  <a:pt x="3417570" y="5751830"/>
                  <a:pt x="3419475" y="5753735"/>
                </a:cubicBezTo>
                <a:cubicBezTo>
                  <a:pt x="3425190" y="5760085"/>
                  <a:pt x="3430270" y="5766435"/>
                  <a:pt x="3435985" y="5772785"/>
                </a:cubicBezTo>
                <a:cubicBezTo>
                  <a:pt x="3436620" y="5773420"/>
                  <a:pt x="3437255" y="5774055"/>
                  <a:pt x="3437890" y="5774690"/>
                </a:cubicBezTo>
                <a:cubicBezTo>
                  <a:pt x="3479800" y="5822950"/>
                  <a:pt x="3524885" y="5871845"/>
                  <a:pt x="3572510" y="5921375"/>
                </a:cubicBezTo>
                <a:cubicBezTo>
                  <a:pt x="3572510" y="5921375"/>
                  <a:pt x="3572510" y="5922010"/>
                  <a:pt x="3573145" y="5922010"/>
                </a:cubicBezTo>
                <a:cubicBezTo>
                  <a:pt x="3580765" y="5929630"/>
                  <a:pt x="3588385" y="5937885"/>
                  <a:pt x="3596005" y="5945505"/>
                </a:cubicBezTo>
                <a:cubicBezTo>
                  <a:pt x="3596640" y="5946140"/>
                  <a:pt x="3597275" y="5946775"/>
                  <a:pt x="3597910" y="5947410"/>
                </a:cubicBezTo>
                <a:cubicBezTo>
                  <a:pt x="3605530" y="5955030"/>
                  <a:pt x="3613150" y="5962650"/>
                  <a:pt x="3620770" y="5970270"/>
                </a:cubicBezTo>
                <a:cubicBezTo>
                  <a:pt x="3622040" y="5971540"/>
                  <a:pt x="3622675" y="5972175"/>
                  <a:pt x="3623945" y="5973445"/>
                </a:cubicBezTo>
                <a:cubicBezTo>
                  <a:pt x="3631565" y="5981065"/>
                  <a:pt x="3639185" y="5988050"/>
                  <a:pt x="3646805" y="5995670"/>
                </a:cubicBezTo>
                <a:cubicBezTo>
                  <a:pt x="3648075" y="5996940"/>
                  <a:pt x="3649345" y="5997575"/>
                  <a:pt x="3649980" y="5998845"/>
                </a:cubicBezTo>
                <a:cubicBezTo>
                  <a:pt x="3657600" y="6006465"/>
                  <a:pt x="3665220" y="6013450"/>
                  <a:pt x="3672840" y="6021070"/>
                </a:cubicBezTo>
                <a:cubicBezTo>
                  <a:pt x="3674110" y="6022340"/>
                  <a:pt x="3675380" y="6023610"/>
                  <a:pt x="3676650" y="6024245"/>
                </a:cubicBezTo>
                <a:cubicBezTo>
                  <a:pt x="3684270" y="6031865"/>
                  <a:pt x="3692525" y="6038850"/>
                  <a:pt x="3700145" y="6046470"/>
                </a:cubicBezTo>
                <a:cubicBezTo>
                  <a:pt x="3701415" y="6047740"/>
                  <a:pt x="3702685" y="6048375"/>
                  <a:pt x="3703320" y="6049645"/>
                </a:cubicBezTo>
                <a:cubicBezTo>
                  <a:pt x="3711575" y="6057265"/>
                  <a:pt x="3719830" y="6064885"/>
                  <a:pt x="3728085" y="6072505"/>
                </a:cubicBezTo>
                <a:cubicBezTo>
                  <a:pt x="3729355" y="6073140"/>
                  <a:pt x="3729990" y="6074410"/>
                  <a:pt x="3731260" y="6075045"/>
                </a:cubicBezTo>
                <a:cubicBezTo>
                  <a:pt x="3739515" y="6082665"/>
                  <a:pt x="3748405" y="6090285"/>
                  <a:pt x="3756660" y="6098540"/>
                </a:cubicBezTo>
                <a:cubicBezTo>
                  <a:pt x="3757295" y="6099175"/>
                  <a:pt x="3757930" y="6099810"/>
                  <a:pt x="3758565" y="6100445"/>
                </a:cubicBezTo>
                <a:cubicBezTo>
                  <a:pt x="3767455" y="6108700"/>
                  <a:pt x="3776345" y="6116320"/>
                  <a:pt x="3785870" y="6124575"/>
                </a:cubicBezTo>
                <a:cubicBezTo>
                  <a:pt x="3785870" y="6124575"/>
                  <a:pt x="3786505" y="6125210"/>
                  <a:pt x="3786505" y="6125210"/>
                </a:cubicBezTo>
                <a:cubicBezTo>
                  <a:pt x="4083685" y="6386195"/>
                  <a:pt x="4468495" y="6638925"/>
                  <a:pt x="4949825" y="6799581"/>
                </a:cubicBezTo>
                <a:cubicBezTo>
                  <a:pt x="4949825" y="6799581"/>
                  <a:pt x="4950460" y="6799581"/>
                  <a:pt x="4950460" y="6799581"/>
                </a:cubicBezTo>
                <a:cubicBezTo>
                  <a:pt x="4965700" y="6804660"/>
                  <a:pt x="4980940" y="6809740"/>
                  <a:pt x="4996180" y="6814820"/>
                </a:cubicBezTo>
                <a:cubicBezTo>
                  <a:pt x="4996815" y="6814820"/>
                  <a:pt x="4997450" y="6814820"/>
                  <a:pt x="4997450" y="6815456"/>
                </a:cubicBezTo>
                <a:cubicBezTo>
                  <a:pt x="5012690" y="6820535"/>
                  <a:pt x="5027930" y="6824981"/>
                  <a:pt x="5043805" y="6829425"/>
                </a:cubicBezTo>
                <a:cubicBezTo>
                  <a:pt x="5044440" y="6829425"/>
                  <a:pt x="5045075" y="6830060"/>
                  <a:pt x="5045710" y="6830060"/>
                </a:cubicBezTo>
                <a:cubicBezTo>
                  <a:pt x="5060950" y="6834506"/>
                  <a:pt x="5076825" y="6839585"/>
                  <a:pt x="5092700" y="6844031"/>
                </a:cubicBezTo>
                <a:cubicBezTo>
                  <a:pt x="5093335" y="6844031"/>
                  <a:pt x="5093335" y="6844031"/>
                  <a:pt x="5093970" y="6844031"/>
                </a:cubicBezTo>
                <a:cubicBezTo>
                  <a:pt x="5109845" y="6848475"/>
                  <a:pt x="5125720" y="6852920"/>
                  <a:pt x="5142230" y="6857365"/>
                </a:cubicBezTo>
                <a:lnTo>
                  <a:pt x="5142230" y="6857365"/>
                </a:lnTo>
                <a:cubicBezTo>
                  <a:pt x="5142230" y="6857365"/>
                  <a:pt x="5142230" y="6857365"/>
                  <a:pt x="5142230" y="6857365"/>
                </a:cubicBezTo>
                <a:lnTo>
                  <a:pt x="7037706" y="6857365"/>
                </a:lnTo>
                <a:cubicBezTo>
                  <a:pt x="7037706" y="6857365"/>
                  <a:pt x="7037706" y="6857365"/>
                  <a:pt x="7037706" y="6857365"/>
                </a:cubicBezTo>
                <a:lnTo>
                  <a:pt x="7037706" y="6857365"/>
                </a:lnTo>
                <a:cubicBezTo>
                  <a:pt x="7061835" y="6851650"/>
                  <a:pt x="7086600" y="6845935"/>
                  <a:pt x="7110731" y="6839585"/>
                </a:cubicBezTo>
                <a:cubicBezTo>
                  <a:pt x="7113270" y="6838950"/>
                  <a:pt x="7115810" y="6838315"/>
                  <a:pt x="7117715" y="6837681"/>
                </a:cubicBezTo>
                <a:cubicBezTo>
                  <a:pt x="7139940" y="6831965"/>
                  <a:pt x="7161531" y="6826250"/>
                  <a:pt x="7183756" y="6820535"/>
                </a:cubicBezTo>
                <a:cubicBezTo>
                  <a:pt x="7186295" y="6819900"/>
                  <a:pt x="7188835" y="6819265"/>
                  <a:pt x="7192010" y="6818631"/>
                </a:cubicBezTo>
                <a:cubicBezTo>
                  <a:pt x="7240270" y="6805931"/>
                  <a:pt x="7288531" y="6792595"/>
                  <a:pt x="7336790" y="6777990"/>
                </a:cubicBezTo>
                <a:cubicBezTo>
                  <a:pt x="7340600" y="6776720"/>
                  <a:pt x="7343775" y="6776085"/>
                  <a:pt x="7347585" y="6774815"/>
                </a:cubicBezTo>
                <a:cubicBezTo>
                  <a:pt x="7395845" y="6760210"/>
                  <a:pt x="7444106" y="6745606"/>
                  <a:pt x="7493000" y="6729731"/>
                </a:cubicBezTo>
                <a:cubicBezTo>
                  <a:pt x="7496175" y="6728460"/>
                  <a:pt x="7499350" y="6727825"/>
                  <a:pt x="7502525" y="6726556"/>
                </a:cubicBezTo>
                <a:cubicBezTo>
                  <a:pt x="7524750" y="6719570"/>
                  <a:pt x="7546975" y="6711950"/>
                  <a:pt x="7569200" y="6704331"/>
                </a:cubicBezTo>
                <a:cubicBezTo>
                  <a:pt x="7571740" y="6703695"/>
                  <a:pt x="7574281" y="6702425"/>
                  <a:pt x="7576820" y="6701790"/>
                </a:cubicBezTo>
                <a:cubicBezTo>
                  <a:pt x="7601585" y="6693535"/>
                  <a:pt x="7626350" y="6684645"/>
                  <a:pt x="7651750" y="6675756"/>
                </a:cubicBezTo>
                <a:cubicBezTo>
                  <a:pt x="7653020" y="6675120"/>
                  <a:pt x="7653656" y="6675120"/>
                  <a:pt x="7654925" y="6674485"/>
                </a:cubicBezTo>
                <a:cubicBezTo>
                  <a:pt x="7677785" y="6666231"/>
                  <a:pt x="7701281" y="6657975"/>
                  <a:pt x="7724775" y="6649085"/>
                </a:cubicBezTo>
                <a:cubicBezTo>
                  <a:pt x="7728585" y="6647815"/>
                  <a:pt x="7733031" y="6645910"/>
                  <a:pt x="7736840" y="6644640"/>
                </a:cubicBezTo>
                <a:cubicBezTo>
                  <a:pt x="7785735" y="6626225"/>
                  <a:pt x="7834631" y="6607175"/>
                  <a:pt x="7884160" y="6587490"/>
                </a:cubicBezTo>
                <a:cubicBezTo>
                  <a:pt x="7887970" y="6585585"/>
                  <a:pt x="7892415" y="6584315"/>
                  <a:pt x="7896225" y="6582410"/>
                </a:cubicBezTo>
                <a:cubicBezTo>
                  <a:pt x="7918450" y="6573520"/>
                  <a:pt x="7940675" y="6564631"/>
                  <a:pt x="7962900" y="6555106"/>
                </a:cubicBezTo>
                <a:cubicBezTo>
                  <a:pt x="7965440" y="6553835"/>
                  <a:pt x="7967981" y="6553200"/>
                  <a:pt x="7971156" y="6551931"/>
                </a:cubicBezTo>
                <a:cubicBezTo>
                  <a:pt x="7995920" y="6541770"/>
                  <a:pt x="8021320" y="6530975"/>
                  <a:pt x="8046085" y="6520181"/>
                </a:cubicBezTo>
                <a:cubicBezTo>
                  <a:pt x="8048625" y="6518910"/>
                  <a:pt x="8051800" y="6517640"/>
                  <a:pt x="8054340" y="6516370"/>
                </a:cubicBezTo>
                <a:cubicBezTo>
                  <a:pt x="8076565" y="6506845"/>
                  <a:pt x="8098156" y="6497320"/>
                  <a:pt x="8120381" y="6487160"/>
                </a:cubicBezTo>
                <a:cubicBezTo>
                  <a:pt x="8124825" y="6485255"/>
                  <a:pt x="8129270" y="6483350"/>
                  <a:pt x="8133715" y="6480810"/>
                </a:cubicBezTo>
                <a:cubicBezTo>
                  <a:pt x="8183245" y="6458585"/>
                  <a:pt x="8232140" y="6436360"/>
                  <a:pt x="8282306" y="6412865"/>
                </a:cubicBezTo>
                <a:cubicBezTo>
                  <a:pt x="8287385" y="6410325"/>
                  <a:pt x="8292465" y="6407785"/>
                  <a:pt x="8297545" y="6405880"/>
                </a:cubicBezTo>
                <a:cubicBezTo>
                  <a:pt x="8319770" y="6395085"/>
                  <a:pt x="8341995" y="6384290"/>
                  <a:pt x="8364220" y="6373495"/>
                </a:cubicBezTo>
                <a:cubicBezTo>
                  <a:pt x="8366760" y="6372225"/>
                  <a:pt x="8369300" y="6370955"/>
                  <a:pt x="8371840" y="6369685"/>
                </a:cubicBezTo>
                <a:cubicBezTo>
                  <a:pt x="8396605" y="6357620"/>
                  <a:pt x="8422005" y="6344920"/>
                  <a:pt x="8446770" y="6332855"/>
                </a:cubicBezTo>
                <a:cubicBezTo>
                  <a:pt x="8451215" y="6330950"/>
                  <a:pt x="8455660" y="6328410"/>
                  <a:pt x="8459470" y="6326505"/>
                </a:cubicBezTo>
                <a:cubicBezTo>
                  <a:pt x="8480425" y="6315710"/>
                  <a:pt x="8501380" y="6304915"/>
                  <a:pt x="8522970" y="6294120"/>
                </a:cubicBezTo>
                <a:cubicBezTo>
                  <a:pt x="8528050" y="6291580"/>
                  <a:pt x="8533130" y="6289040"/>
                  <a:pt x="8538210" y="6286500"/>
                </a:cubicBezTo>
                <a:cubicBezTo>
                  <a:pt x="8562975" y="6273800"/>
                  <a:pt x="8588375" y="6260465"/>
                  <a:pt x="8613140" y="6247130"/>
                </a:cubicBezTo>
                <a:cubicBezTo>
                  <a:pt x="8614410" y="6246495"/>
                  <a:pt x="8615680" y="6245860"/>
                  <a:pt x="8616950" y="6245225"/>
                </a:cubicBezTo>
                <a:cubicBezTo>
                  <a:pt x="8640445" y="6232525"/>
                  <a:pt x="8663940" y="6219825"/>
                  <a:pt x="8687435" y="6207125"/>
                </a:cubicBezTo>
                <a:cubicBezTo>
                  <a:pt x="8693150" y="6203950"/>
                  <a:pt x="8699500" y="6200775"/>
                  <a:pt x="8705215" y="6197600"/>
                </a:cubicBezTo>
                <a:cubicBezTo>
                  <a:pt x="8727440" y="6185535"/>
                  <a:pt x="8750300" y="6172835"/>
                  <a:pt x="8773160" y="6160135"/>
                </a:cubicBezTo>
                <a:cubicBezTo>
                  <a:pt x="8775700" y="6158865"/>
                  <a:pt x="8778240" y="6157595"/>
                  <a:pt x="8780780" y="6156325"/>
                </a:cubicBezTo>
                <a:cubicBezTo>
                  <a:pt x="8805545" y="6142355"/>
                  <a:pt x="8830945" y="6128385"/>
                  <a:pt x="8855710" y="6113780"/>
                </a:cubicBezTo>
                <a:cubicBezTo>
                  <a:pt x="8861425" y="6110605"/>
                  <a:pt x="8867140" y="6107430"/>
                  <a:pt x="8872220" y="6104255"/>
                </a:cubicBezTo>
                <a:cubicBezTo>
                  <a:pt x="8892540" y="6092825"/>
                  <a:pt x="8913495" y="6080760"/>
                  <a:pt x="8933815" y="6068695"/>
                </a:cubicBezTo>
                <a:cubicBezTo>
                  <a:pt x="8939530" y="6065520"/>
                  <a:pt x="8944610" y="6062345"/>
                  <a:pt x="8950325" y="6059170"/>
                </a:cubicBezTo>
                <a:cubicBezTo>
                  <a:pt x="8975090" y="6044565"/>
                  <a:pt x="9000490" y="6029960"/>
                  <a:pt x="9025255" y="6014720"/>
                </a:cubicBezTo>
                <a:cubicBezTo>
                  <a:pt x="9029065" y="6012815"/>
                  <a:pt x="9032240" y="6010275"/>
                  <a:pt x="9036050" y="6008370"/>
                </a:cubicBezTo>
                <a:cubicBezTo>
                  <a:pt x="9057640" y="5995670"/>
                  <a:pt x="9079230" y="5982335"/>
                  <a:pt x="9100820" y="5969000"/>
                </a:cubicBezTo>
                <a:cubicBezTo>
                  <a:pt x="9107170" y="5965190"/>
                  <a:pt x="9114155" y="5960745"/>
                  <a:pt x="9120505" y="5956935"/>
                </a:cubicBezTo>
                <a:cubicBezTo>
                  <a:pt x="9144000" y="5942330"/>
                  <a:pt x="9167495" y="5928360"/>
                  <a:pt x="9190355" y="5913755"/>
                </a:cubicBezTo>
                <a:cubicBezTo>
                  <a:pt x="9192260" y="5912485"/>
                  <a:pt x="9194165" y="5911215"/>
                  <a:pt x="9196070" y="5910580"/>
                </a:cubicBezTo>
                <a:cubicBezTo>
                  <a:pt x="9221470" y="5894705"/>
                  <a:pt x="9246235" y="5878830"/>
                  <a:pt x="9271635" y="5862955"/>
                </a:cubicBezTo>
                <a:cubicBezTo>
                  <a:pt x="9277985" y="5858510"/>
                  <a:pt x="9284970" y="5854700"/>
                  <a:pt x="9291320" y="5850255"/>
                </a:cubicBezTo>
                <a:cubicBezTo>
                  <a:pt x="9311640" y="5837555"/>
                  <a:pt x="9331960" y="5824220"/>
                  <a:pt x="9352280" y="5810885"/>
                </a:cubicBezTo>
                <a:cubicBezTo>
                  <a:pt x="9357995" y="5807075"/>
                  <a:pt x="9363710" y="5803265"/>
                  <a:pt x="9369425" y="5800090"/>
                </a:cubicBezTo>
                <a:cubicBezTo>
                  <a:pt x="9394825" y="5783580"/>
                  <a:pt x="9419590" y="5767070"/>
                  <a:pt x="9444990" y="5750560"/>
                </a:cubicBezTo>
                <a:cubicBezTo>
                  <a:pt x="9450070" y="5747385"/>
                  <a:pt x="9455150" y="5743575"/>
                  <a:pt x="9460230" y="5740400"/>
                </a:cubicBezTo>
                <a:cubicBezTo>
                  <a:pt x="9481185" y="5726430"/>
                  <a:pt x="9501505" y="5712460"/>
                  <a:pt x="9522460" y="5698490"/>
                </a:cubicBezTo>
                <a:cubicBezTo>
                  <a:pt x="9529445" y="5694045"/>
                  <a:pt x="9536430" y="5688965"/>
                  <a:pt x="9543415" y="5684520"/>
                </a:cubicBezTo>
                <a:cubicBezTo>
                  <a:pt x="9568815" y="5667375"/>
                  <a:pt x="9594215" y="5650230"/>
                  <a:pt x="9619615" y="5632450"/>
                </a:cubicBezTo>
                <a:cubicBezTo>
                  <a:pt x="9641205" y="5617210"/>
                  <a:pt x="9662795" y="5602605"/>
                  <a:pt x="9684385" y="5587365"/>
                </a:cubicBezTo>
                <a:cubicBezTo>
                  <a:pt x="9688830" y="5584190"/>
                  <a:pt x="9693910" y="5581015"/>
                  <a:pt x="9698355" y="5577205"/>
                </a:cubicBezTo>
                <a:cubicBezTo>
                  <a:pt x="9719310" y="5562600"/>
                  <a:pt x="9740900" y="5547360"/>
                  <a:pt x="9762490" y="5532755"/>
                </a:cubicBezTo>
                <a:cubicBezTo>
                  <a:pt x="9765665" y="5530215"/>
                  <a:pt x="9769475" y="5527675"/>
                  <a:pt x="9772650" y="5525770"/>
                </a:cubicBezTo>
                <a:cubicBezTo>
                  <a:pt x="9792335" y="5511800"/>
                  <a:pt x="9812020" y="5498465"/>
                  <a:pt x="9831705" y="5484495"/>
                </a:cubicBezTo>
                <a:cubicBezTo>
                  <a:pt x="9835515" y="5481955"/>
                  <a:pt x="9839325" y="5479415"/>
                  <a:pt x="9843135" y="5476875"/>
                </a:cubicBezTo>
                <a:cubicBezTo>
                  <a:pt x="9864725" y="5461635"/>
                  <a:pt x="9886315" y="5446395"/>
                  <a:pt x="9908540" y="5431155"/>
                </a:cubicBezTo>
                <a:cubicBezTo>
                  <a:pt x="9912985" y="5427980"/>
                  <a:pt x="9917430" y="5424805"/>
                  <a:pt x="9921240" y="5422265"/>
                </a:cubicBezTo>
                <a:cubicBezTo>
                  <a:pt x="9942830" y="5407025"/>
                  <a:pt x="9964420" y="5391785"/>
                  <a:pt x="9986010" y="5376545"/>
                </a:cubicBezTo>
                <a:cubicBezTo>
                  <a:pt x="9987280" y="5375910"/>
                  <a:pt x="9987915" y="5375275"/>
                  <a:pt x="9989185" y="5374640"/>
                </a:cubicBezTo>
                <a:cubicBezTo>
                  <a:pt x="10011410" y="5358765"/>
                  <a:pt x="10034270" y="5342890"/>
                  <a:pt x="10057130" y="5327015"/>
                </a:cubicBezTo>
                <a:cubicBezTo>
                  <a:pt x="10061575" y="5323840"/>
                  <a:pt x="10066020" y="5320665"/>
                  <a:pt x="10069830" y="5318125"/>
                </a:cubicBezTo>
                <a:cubicBezTo>
                  <a:pt x="10092690" y="5302250"/>
                  <a:pt x="10114915" y="5285740"/>
                  <a:pt x="10137775" y="5269865"/>
                </a:cubicBezTo>
                <a:cubicBezTo>
                  <a:pt x="10139680" y="5268595"/>
                  <a:pt x="10141585" y="5267325"/>
                  <a:pt x="10143490" y="5266055"/>
                </a:cubicBezTo>
                <a:cubicBezTo>
                  <a:pt x="10165080" y="5250815"/>
                  <a:pt x="10186670" y="5234940"/>
                  <a:pt x="10208895" y="5219065"/>
                </a:cubicBezTo>
                <a:cubicBezTo>
                  <a:pt x="10212070" y="5216525"/>
                  <a:pt x="10215880" y="5213985"/>
                  <a:pt x="10219055" y="5211445"/>
                </a:cubicBezTo>
                <a:cubicBezTo>
                  <a:pt x="10241915" y="5194935"/>
                  <a:pt x="10264775" y="5178425"/>
                  <a:pt x="10288270" y="5161915"/>
                </a:cubicBezTo>
                <a:cubicBezTo>
                  <a:pt x="10291445" y="5159375"/>
                  <a:pt x="10295255" y="5156835"/>
                  <a:pt x="10298430" y="5154930"/>
                </a:cubicBezTo>
                <a:cubicBezTo>
                  <a:pt x="10321290" y="5138420"/>
                  <a:pt x="10344150" y="5121910"/>
                  <a:pt x="10367010" y="5105400"/>
                </a:cubicBezTo>
                <a:cubicBezTo>
                  <a:pt x="10368280" y="5104765"/>
                  <a:pt x="10368915" y="5103495"/>
                  <a:pt x="10370185" y="5102860"/>
                </a:cubicBezTo>
                <a:cubicBezTo>
                  <a:pt x="10393680" y="5085715"/>
                  <a:pt x="10417810" y="5068570"/>
                  <a:pt x="10441305" y="5051425"/>
                </a:cubicBezTo>
                <a:cubicBezTo>
                  <a:pt x="10445115" y="5048885"/>
                  <a:pt x="10448290" y="5046345"/>
                  <a:pt x="10452100" y="5043170"/>
                </a:cubicBezTo>
                <a:cubicBezTo>
                  <a:pt x="10500360" y="5008245"/>
                  <a:pt x="10548620" y="4972685"/>
                  <a:pt x="10597515" y="4936490"/>
                </a:cubicBezTo>
                <a:cubicBezTo>
                  <a:pt x="10600690" y="4934585"/>
                  <a:pt x="10603230" y="4932045"/>
                  <a:pt x="10606405" y="4930140"/>
                </a:cubicBezTo>
                <a:cubicBezTo>
                  <a:pt x="10630535" y="4912360"/>
                  <a:pt x="10655300" y="4893945"/>
                  <a:pt x="10679430" y="4876165"/>
                </a:cubicBezTo>
                <a:cubicBezTo>
                  <a:pt x="10681335" y="4874895"/>
                  <a:pt x="10683240" y="4872990"/>
                  <a:pt x="10685145" y="4871720"/>
                </a:cubicBezTo>
                <a:cubicBezTo>
                  <a:pt x="10709275" y="4853940"/>
                  <a:pt x="10734040" y="4835525"/>
                  <a:pt x="10758805" y="4817110"/>
                </a:cubicBezTo>
                <a:cubicBezTo>
                  <a:pt x="10760075" y="4816475"/>
                  <a:pt x="10760710" y="4815840"/>
                  <a:pt x="10761980" y="4815205"/>
                </a:cubicBezTo>
                <a:cubicBezTo>
                  <a:pt x="10786745" y="4796790"/>
                  <a:pt x="10812145" y="4777740"/>
                  <a:pt x="10837545" y="4759325"/>
                </a:cubicBezTo>
                <a:cubicBezTo>
                  <a:pt x="10840085" y="4757420"/>
                  <a:pt x="10843260" y="4754880"/>
                  <a:pt x="10845800" y="4752975"/>
                </a:cubicBezTo>
                <a:cubicBezTo>
                  <a:pt x="10896600" y="4714875"/>
                  <a:pt x="10947400" y="4676775"/>
                  <a:pt x="10998200" y="4638040"/>
                </a:cubicBezTo>
                <a:cubicBezTo>
                  <a:pt x="11000740" y="4636135"/>
                  <a:pt x="11003280" y="4634230"/>
                  <a:pt x="11005820" y="4632325"/>
                </a:cubicBezTo>
                <a:cubicBezTo>
                  <a:pt x="11031855" y="4612640"/>
                  <a:pt x="11057255" y="4592955"/>
                  <a:pt x="11083290" y="4573270"/>
                </a:cubicBezTo>
                <a:cubicBezTo>
                  <a:pt x="11083925" y="4572635"/>
                  <a:pt x="11084560" y="4572635"/>
                  <a:pt x="11084560" y="4572000"/>
                </a:cubicBezTo>
                <a:cubicBezTo>
                  <a:pt x="11110595" y="4552315"/>
                  <a:pt x="11136630" y="4531995"/>
                  <a:pt x="11163300" y="4511675"/>
                </a:cubicBezTo>
                <a:cubicBezTo>
                  <a:pt x="11164570" y="4511040"/>
                  <a:pt x="11165840" y="4509770"/>
                  <a:pt x="11166475" y="4509135"/>
                </a:cubicBezTo>
                <a:cubicBezTo>
                  <a:pt x="11192510" y="4488815"/>
                  <a:pt x="11219180" y="4469130"/>
                  <a:pt x="11245215" y="4448810"/>
                </a:cubicBezTo>
                <a:cubicBezTo>
                  <a:pt x="11247120" y="4447540"/>
                  <a:pt x="11249025" y="4445635"/>
                  <a:pt x="11250930" y="4444365"/>
                </a:cubicBezTo>
                <a:cubicBezTo>
                  <a:pt x="11303635" y="4403725"/>
                  <a:pt x="11356975" y="4362450"/>
                  <a:pt x="11410315" y="4320540"/>
                </a:cubicBezTo>
                <a:cubicBezTo>
                  <a:pt x="11412855" y="4318635"/>
                  <a:pt x="11414760" y="4316730"/>
                  <a:pt x="11417300" y="4314825"/>
                </a:cubicBezTo>
                <a:cubicBezTo>
                  <a:pt x="11471275" y="4272915"/>
                  <a:pt x="11525250" y="4230370"/>
                  <a:pt x="11579860" y="4187190"/>
                </a:cubicBezTo>
                <a:cubicBezTo>
                  <a:pt x="11581130" y="4185920"/>
                  <a:pt x="11582400" y="4185285"/>
                  <a:pt x="11583670" y="4184015"/>
                </a:cubicBezTo>
                <a:cubicBezTo>
                  <a:pt x="11610975" y="4162425"/>
                  <a:pt x="11638280" y="4140835"/>
                  <a:pt x="11665585" y="4119245"/>
                </a:cubicBezTo>
                <a:cubicBezTo>
                  <a:pt x="11666855" y="4117975"/>
                  <a:pt x="11668760" y="4116705"/>
                  <a:pt x="11670030" y="4116070"/>
                </a:cubicBezTo>
                <a:cubicBezTo>
                  <a:pt x="11724640" y="4072255"/>
                  <a:pt x="11780520" y="4027805"/>
                  <a:pt x="11835765" y="3983355"/>
                </a:cubicBezTo>
                <a:cubicBezTo>
                  <a:pt x="11838305" y="3981450"/>
                  <a:pt x="11840210" y="3979545"/>
                  <a:pt x="11842750" y="3977640"/>
                </a:cubicBezTo>
                <a:cubicBezTo>
                  <a:pt x="11897995" y="3933190"/>
                  <a:pt x="11953875" y="3888105"/>
                  <a:pt x="12009755" y="3842385"/>
                </a:cubicBezTo>
                <a:cubicBezTo>
                  <a:pt x="12011660" y="3841115"/>
                  <a:pt x="12013565" y="3839210"/>
                  <a:pt x="12015470" y="3837940"/>
                </a:cubicBezTo>
                <a:cubicBezTo>
                  <a:pt x="12043410" y="3815080"/>
                  <a:pt x="12071985" y="3792220"/>
                  <a:pt x="12099925" y="3768725"/>
                </a:cubicBezTo>
                <a:cubicBezTo>
                  <a:pt x="12101195" y="3768090"/>
                  <a:pt x="12101830" y="3766820"/>
                  <a:pt x="12103100" y="3766185"/>
                </a:cubicBezTo>
                <a:cubicBezTo>
                  <a:pt x="12131675" y="3742690"/>
                  <a:pt x="12160250" y="3719195"/>
                  <a:pt x="12188825" y="3695065"/>
                </a:cubicBezTo>
                <a:cubicBezTo>
                  <a:pt x="12188825" y="3695065"/>
                  <a:pt x="12188825" y="3695065"/>
                  <a:pt x="12188825" y="3695065"/>
                </a:cubicBezTo>
                <a:lnTo>
                  <a:pt x="12188825" y="0"/>
                </a:lnTo>
                <a:lnTo>
                  <a:pt x="7045325" y="0"/>
                </a:lnTo>
                <a:close/>
              </a:path>
            </a:pathLst>
          </a:custGeom>
          <a:solidFill>
            <a:srgbClr val="27AAE1"/>
          </a:solidFill>
          <a:ln w="12700" cap="flat">
            <a:solidFill>
              <a:srgbClr val="27AAE1"/>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1561987-1F54-8FAF-44C6-91FAFE017D94}"/>
              </a:ext>
              <a:ext uri="{C183D7F6-B498-43B3-948B-1728B52AA6E4}">
                <adec:decorative xmlns:adec="http://schemas.microsoft.com/office/drawing/2017/decorative" val="1"/>
              </a:ext>
            </a:extLst>
          </p:cNvPr>
          <p:cNvSpPr/>
          <p:nvPr/>
        </p:nvSpPr>
        <p:spPr>
          <a:xfrm>
            <a:off x="0" y="0"/>
            <a:ext cx="12192000" cy="6858000"/>
          </a:xfrm>
          <a:custGeom>
            <a:avLst/>
            <a:gdLst>
              <a:gd name="connsiteX0" fmla="*/ 12192000 w 12192000"/>
              <a:gd name="connsiteY0" fmla="*/ 3694430 h 6858000"/>
              <a:gd name="connsiteX1" fmla="*/ 12192000 w 12192000"/>
              <a:gd name="connsiteY1" fmla="*/ 6858000 h 6858000"/>
              <a:gd name="connsiteX2" fmla="*/ 7039610 w 12192000"/>
              <a:gd name="connsiteY2" fmla="*/ 6858000 h 6858000"/>
              <a:gd name="connsiteX3" fmla="*/ 9620885 w 12192000"/>
              <a:gd name="connsiteY3" fmla="*/ 5633720 h 6858000"/>
              <a:gd name="connsiteX4" fmla="*/ 12192000 w 12192000"/>
              <a:gd name="connsiteY4" fmla="*/ 3694430 h 6858000"/>
              <a:gd name="connsiteX5" fmla="*/ 7045325 w 12192000"/>
              <a:gd name="connsiteY5" fmla="*/ 0 h 6858000"/>
              <a:gd name="connsiteX6" fmla="*/ 5149215 w 12192000"/>
              <a:gd name="connsiteY6" fmla="*/ 0 h 6858000"/>
              <a:gd name="connsiteX7" fmla="*/ 2571750 w 12192000"/>
              <a:gd name="connsiteY7" fmla="*/ 1228725 h 6858000"/>
              <a:gd name="connsiteX8" fmla="*/ 0 w 12192000"/>
              <a:gd name="connsiteY8" fmla="*/ 3168650 h 6858000"/>
              <a:gd name="connsiteX9" fmla="*/ 0 w 12192000"/>
              <a:gd name="connsiteY9" fmla="*/ 4342765 h 6858000"/>
              <a:gd name="connsiteX10" fmla="*/ 0 w 12192000"/>
              <a:gd name="connsiteY10" fmla="*/ 6858000 h 6858000"/>
              <a:gd name="connsiteX11" fmla="*/ 5143500 w 12192000"/>
              <a:gd name="connsiteY11" fmla="*/ 6858000 h 6858000"/>
              <a:gd name="connsiteX12" fmla="*/ 3178175 w 12192000"/>
              <a:gd name="connsiteY12" fmla="*/ 5438775 h 6858000"/>
              <a:gd name="connsiteX13" fmla="*/ 2560320 w 12192000"/>
              <a:gd name="connsiteY13" fmla="*/ 3352800 h 6858000"/>
              <a:gd name="connsiteX14" fmla="*/ 3009265 w 12192000"/>
              <a:gd name="connsiteY14" fmla="*/ 2907665 h 6858000"/>
              <a:gd name="connsiteX15" fmla="*/ 3013075 w 12192000"/>
              <a:gd name="connsiteY15" fmla="*/ 2907665 h 6858000"/>
              <a:gd name="connsiteX16" fmla="*/ 3458210 w 12192000"/>
              <a:gd name="connsiteY16" fmla="*/ 3360420 h 6858000"/>
              <a:gd name="connsiteX17" fmla="*/ 3458210 w 12192000"/>
              <a:gd name="connsiteY17" fmla="*/ 3430270 h 6858000"/>
              <a:gd name="connsiteX18" fmla="*/ 3916680 w 12192000"/>
              <a:gd name="connsiteY18" fmla="*/ 1932305 h 6858000"/>
              <a:gd name="connsiteX19" fmla="*/ 5421630 w 12192000"/>
              <a:gd name="connsiteY19" fmla="*/ 857885 h 6858000"/>
              <a:gd name="connsiteX20" fmla="*/ 5421630 w 12192000"/>
              <a:gd name="connsiteY20" fmla="*/ 857885 h 6858000"/>
              <a:gd name="connsiteX21" fmla="*/ 5535295 w 12192000"/>
              <a:gd name="connsiteY21" fmla="*/ 835660 h 6858000"/>
              <a:gd name="connsiteX22" fmla="*/ 5541010 w 12192000"/>
              <a:gd name="connsiteY22" fmla="*/ 834390 h 6858000"/>
              <a:gd name="connsiteX23" fmla="*/ 5647690 w 12192000"/>
              <a:gd name="connsiteY23" fmla="*/ 816610 h 6858000"/>
              <a:gd name="connsiteX24" fmla="*/ 5654675 w 12192000"/>
              <a:gd name="connsiteY24" fmla="*/ 815340 h 6858000"/>
              <a:gd name="connsiteX25" fmla="*/ 5687695 w 12192000"/>
              <a:gd name="connsiteY25" fmla="*/ 810895 h 6858000"/>
              <a:gd name="connsiteX26" fmla="*/ 5695950 w 12192000"/>
              <a:gd name="connsiteY26" fmla="*/ 809625 h 6858000"/>
              <a:gd name="connsiteX27" fmla="*/ 5796280 w 12192000"/>
              <a:gd name="connsiteY27" fmla="*/ 797560 h 6858000"/>
              <a:gd name="connsiteX28" fmla="*/ 5809615 w 12192000"/>
              <a:gd name="connsiteY28" fmla="*/ 796290 h 6858000"/>
              <a:gd name="connsiteX29" fmla="*/ 5839460 w 12192000"/>
              <a:gd name="connsiteY29" fmla="*/ 793115 h 6858000"/>
              <a:gd name="connsiteX30" fmla="*/ 5849620 w 12192000"/>
              <a:gd name="connsiteY30" fmla="*/ 792480 h 6858000"/>
              <a:gd name="connsiteX31" fmla="*/ 5903595 w 12192000"/>
              <a:gd name="connsiteY31" fmla="*/ 788035 h 6858000"/>
              <a:gd name="connsiteX32" fmla="*/ 5919470 w 12192000"/>
              <a:gd name="connsiteY32" fmla="*/ 786765 h 6858000"/>
              <a:gd name="connsiteX33" fmla="*/ 5946140 w 12192000"/>
              <a:gd name="connsiteY33" fmla="*/ 784860 h 6858000"/>
              <a:gd name="connsiteX34" fmla="*/ 5963285 w 12192000"/>
              <a:gd name="connsiteY34" fmla="*/ 784225 h 6858000"/>
              <a:gd name="connsiteX35" fmla="*/ 6012815 w 12192000"/>
              <a:gd name="connsiteY35" fmla="*/ 781685 h 6858000"/>
              <a:gd name="connsiteX36" fmla="*/ 6668770 w 12192000"/>
              <a:gd name="connsiteY36" fmla="*/ 833120 h 6858000"/>
              <a:gd name="connsiteX37" fmla="*/ 8272781 w 12192000"/>
              <a:gd name="connsiteY37" fmla="*/ 1929765 h 6858000"/>
              <a:gd name="connsiteX38" fmla="*/ 8731250 w 12192000"/>
              <a:gd name="connsiteY38" fmla="*/ 3498215 h 6858000"/>
              <a:gd name="connsiteX39" fmla="*/ 9176385 w 12192000"/>
              <a:gd name="connsiteY39" fmla="*/ 3950970 h 6858000"/>
              <a:gd name="connsiteX40" fmla="*/ 9180195 w 12192000"/>
              <a:gd name="connsiteY40" fmla="*/ 3950970 h 6858000"/>
              <a:gd name="connsiteX41" fmla="*/ 9629140 w 12192000"/>
              <a:gd name="connsiteY41" fmla="*/ 3505835 h 6858000"/>
              <a:gd name="connsiteX42" fmla="*/ 9011920 w 12192000"/>
              <a:gd name="connsiteY42" fmla="*/ 1419225 h 6858000"/>
              <a:gd name="connsiteX43" fmla="*/ 7045325 w 12192000"/>
              <a:gd name="connsiteY4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2000" h="6858000">
                <a:moveTo>
                  <a:pt x="12192000" y="3694430"/>
                </a:moveTo>
                <a:lnTo>
                  <a:pt x="12192000" y="6858000"/>
                </a:lnTo>
                <a:lnTo>
                  <a:pt x="7039610" y="6858000"/>
                </a:lnTo>
                <a:cubicBezTo>
                  <a:pt x="7844790" y="6671310"/>
                  <a:pt x="8707755" y="6261735"/>
                  <a:pt x="9620885" y="5633720"/>
                </a:cubicBezTo>
                <a:cubicBezTo>
                  <a:pt x="10395585" y="5097145"/>
                  <a:pt x="11245850" y="4477385"/>
                  <a:pt x="12192000" y="3694430"/>
                </a:cubicBezTo>
                <a:close/>
                <a:moveTo>
                  <a:pt x="7045325" y="0"/>
                </a:moveTo>
                <a:lnTo>
                  <a:pt x="5149215" y="0"/>
                </a:lnTo>
                <a:cubicBezTo>
                  <a:pt x="4344670" y="187325"/>
                  <a:pt x="3482340" y="597535"/>
                  <a:pt x="2571750" y="1228725"/>
                </a:cubicBezTo>
                <a:cubicBezTo>
                  <a:pt x="1796415" y="1765300"/>
                  <a:pt x="946150" y="2385060"/>
                  <a:pt x="0" y="3168650"/>
                </a:cubicBezTo>
                <a:lnTo>
                  <a:pt x="0" y="4342765"/>
                </a:lnTo>
                <a:lnTo>
                  <a:pt x="0" y="6858000"/>
                </a:lnTo>
                <a:lnTo>
                  <a:pt x="5143500" y="6858000"/>
                </a:lnTo>
                <a:cubicBezTo>
                  <a:pt x="4097655" y="6577965"/>
                  <a:pt x="3467100" y="5858510"/>
                  <a:pt x="3178175" y="5438775"/>
                </a:cubicBezTo>
                <a:cubicBezTo>
                  <a:pt x="2771775" y="4853305"/>
                  <a:pt x="2552700" y="4110355"/>
                  <a:pt x="2560320" y="3352800"/>
                </a:cubicBezTo>
                <a:cubicBezTo>
                  <a:pt x="2562225" y="3105785"/>
                  <a:pt x="2762250" y="2907665"/>
                  <a:pt x="3009265" y="2907665"/>
                </a:cubicBezTo>
                <a:cubicBezTo>
                  <a:pt x="3011170" y="2907665"/>
                  <a:pt x="3013075" y="2907665"/>
                  <a:pt x="3013075" y="2907665"/>
                </a:cubicBezTo>
                <a:cubicBezTo>
                  <a:pt x="3261995" y="2909570"/>
                  <a:pt x="3460115" y="3113405"/>
                  <a:pt x="3458210" y="3360420"/>
                </a:cubicBezTo>
                <a:cubicBezTo>
                  <a:pt x="3458210" y="3383915"/>
                  <a:pt x="3458210" y="3407410"/>
                  <a:pt x="3458210" y="3430270"/>
                </a:cubicBezTo>
                <a:cubicBezTo>
                  <a:pt x="3465830" y="2879090"/>
                  <a:pt x="3627120" y="2350770"/>
                  <a:pt x="3916680" y="1932305"/>
                </a:cubicBezTo>
                <a:cubicBezTo>
                  <a:pt x="4187825" y="1541145"/>
                  <a:pt x="4665345" y="1045210"/>
                  <a:pt x="5421630" y="857885"/>
                </a:cubicBezTo>
                <a:cubicBezTo>
                  <a:pt x="5421630" y="857885"/>
                  <a:pt x="5421630" y="857885"/>
                  <a:pt x="5421630" y="857885"/>
                </a:cubicBezTo>
                <a:cubicBezTo>
                  <a:pt x="5459730" y="849630"/>
                  <a:pt x="5497195" y="842645"/>
                  <a:pt x="5535295" y="835660"/>
                </a:cubicBezTo>
                <a:cubicBezTo>
                  <a:pt x="5537200" y="835025"/>
                  <a:pt x="5539105" y="835025"/>
                  <a:pt x="5541010" y="834390"/>
                </a:cubicBezTo>
                <a:cubicBezTo>
                  <a:pt x="5576570" y="828040"/>
                  <a:pt x="5612765" y="822325"/>
                  <a:pt x="5647690" y="816610"/>
                </a:cubicBezTo>
                <a:cubicBezTo>
                  <a:pt x="5650230" y="815975"/>
                  <a:pt x="5652135" y="815975"/>
                  <a:pt x="5654675" y="815340"/>
                </a:cubicBezTo>
                <a:cubicBezTo>
                  <a:pt x="5666105" y="813435"/>
                  <a:pt x="5676900" y="812165"/>
                  <a:pt x="5687695" y="810895"/>
                </a:cubicBezTo>
                <a:cubicBezTo>
                  <a:pt x="5690235" y="810260"/>
                  <a:pt x="5693410" y="810260"/>
                  <a:pt x="5695950" y="809625"/>
                </a:cubicBezTo>
                <a:cubicBezTo>
                  <a:pt x="5729605" y="805180"/>
                  <a:pt x="5762625" y="801370"/>
                  <a:pt x="5796280" y="797560"/>
                </a:cubicBezTo>
                <a:cubicBezTo>
                  <a:pt x="5800725" y="796925"/>
                  <a:pt x="5805170" y="796925"/>
                  <a:pt x="5809615" y="796290"/>
                </a:cubicBezTo>
                <a:cubicBezTo>
                  <a:pt x="5819775" y="795020"/>
                  <a:pt x="5829300" y="794385"/>
                  <a:pt x="5839460" y="793115"/>
                </a:cubicBezTo>
                <a:cubicBezTo>
                  <a:pt x="5842635" y="793115"/>
                  <a:pt x="5846445" y="792480"/>
                  <a:pt x="5849620" y="792480"/>
                </a:cubicBezTo>
                <a:cubicBezTo>
                  <a:pt x="5867400" y="790575"/>
                  <a:pt x="5885815" y="789305"/>
                  <a:pt x="5903595" y="788035"/>
                </a:cubicBezTo>
                <a:cubicBezTo>
                  <a:pt x="5908675" y="787400"/>
                  <a:pt x="5914390" y="787400"/>
                  <a:pt x="5919470" y="786765"/>
                </a:cubicBezTo>
                <a:cubicBezTo>
                  <a:pt x="5928360" y="786130"/>
                  <a:pt x="5937250" y="785495"/>
                  <a:pt x="5946140" y="784860"/>
                </a:cubicBezTo>
                <a:cubicBezTo>
                  <a:pt x="5951855" y="784225"/>
                  <a:pt x="5957570" y="784225"/>
                  <a:pt x="5963285" y="784225"/>
                </a:cubicBezTo>
                <a:cubicBezTo>
                  <a:pt x="5979795" y="783590"/>
                  <a:pt x="5996305" y="782320"/>
                  <a:pt x="6012815" y="781685"/>
                </a:cubicBezTo>
                <a:cubicBezTo>
                  <a:pt x="6240780" y="773430"/>
                  <a:pt x="6459220" y="789940"/>
                  <a:pt x="6668770" y="833120"/>
                </a:cubicBezTo>
                <a:cubicBezTo>
                  <a:pt x="7482840" y="999490"/>
                  <a:pt x="7990206" y="1521460"/>
                  <a:pt x="8272781" y="1929765"/>
                </a:cubicBezTo>
                <a:cubicBezTo>
                  <a:pt x="8573770" y="2366010"/>
                  <a:pt x="8736965" y="2921635"/>
                  <a:pt x="8731250" y="3498215"/>
                </a:cubicBezTo>
                <a:cubicBezTo>
                  <a:pt x="8729345" y="3745230"/>
                  <a:pt x="8927465" y="3949065"/>
                  <a:pt x="9176385" y="3950970"/>
                </a:cubicBezTo>
                <a:cubicBezTo>
                  <a:pt x="9176385" y="3950970"/>
                  <a:pt x="9178290" y="3950970"/>
                  <a:pt x="9180195" y="3950970"/>
                </a:cubicBezTo>
                <a:cubicBezTo>
                  <a:pt x="9427210" y="3950970"/>
                  <a:pt x="9627235" y="3752850"/>
                  <a:pt x="9629140" y="3505835"/>
                </a:cubicBezTo>
                <a:cubicBezTo>
                  <a:pt x="9636760" y="2747645"/>
                  <a:pt x="9417685" y="2005330"/>
                  <a:pt x="9011920" y="1419225"/>
                </a:cubicBezTo>
                <a:cubicBezTo>
                  <a:pt x="8722995" y="999490"/>
                  <a:pt x="8092440" y="280035"/>
                  <a:pt x="7045325" y="0"/>
                </a:cubicBezTo>
                <a:close/>
              </a:path>
            </a:pathLst>
          </a:custGeom>
          <a:solidFill>
            <a:srgbClr val="225A8A"/>
          </a:solidFill>
          <a:ln w="12700" cap="flat">
            <a:solidFill>
              <a:srgbClr val="1C75BC"/>
            </a:solid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0" name="Title 1">
            <a:extLst>
              <a:ext uri="{FF2B5EF4-FFF2-40B4-BE49-F238E27FC236}">
                <a16:creationId xmlns:a16="http://schemas.microsoft.com/office/drawing/2014/main" id="{68C425AD-663E-C471-FF26-F952DB61C73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1" name="Text Placeholder 2">
            <a:extLst>
              <a:ext uri="{FF2B5EF4-FFF2-40B4-BE49-F238E27FC236}">
                <a16:creationId xmlns:a16="http://schemas.microsoft.com/office/drawing/2014/main" id="{02E91D91-F1E7-2E11-3D12-871660C5C690}"/>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12" name="RWC Logo Eye Icon" descr="RWC Logo Eye Icon">
            <a:extLst>
              <a:ext uri="{FF2B5EF4-FFF2-40B4-BE49-F238E27FC236}">
                <a16:creationId xmlns:a16="http://schemas.microsoft.com/office/drawing/2014/main" id="{5EF7BD1A-FF6E-C622-9A6E-E003E6E26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656" y="5377680"/>
            <a:ext cx="1978119" cy="1059998"/>
          </a:xfrm>
          <a:prstGeom prst="rect">
            <a:avLst/>
          </a:prstGeom>
        </p:spPr>
      </p:pic>
    </p:spTree>
    <p:extLst>
      <p:ext uri="{BB962C8B-B14F-4D97-AF65-F5344CB8AC3E}">
        <p14:creationId xmlns:p14="http://schemas.microsoft.com/office/powerpoint/2010/main" val="29550973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BE90B21-08C7-6000-362D-175C5C46BCE9}"/>
              </a:ext>
              <a:ext uri="{C183D7F6-B498-43B3-948B-1728B52AA6E4}">
                <adec:decorative xmlns:adec="http://schemas.microsoft.com/office/drawing/2017/decorative" val="1"/>
              </a:ext>
            </a:extLst>
          </p:cNvPr>
          <p:cNvSpPr/>
          <p:nvPr/>
        </p:nvSpPr>
        <p:spPr>
          <a:xfrm>
            <a:off x="2559492" y="2514600"/>
            <a:ext cx="9631872" cy="4343400"/>
          </a:xfrm>
          <a:custGeom>
            <a:avLst/>
            <a:gdLst>
              <a:gd name="connsiteX0" fmla="*/ 2584007 w 9631872"/>
              <a:gd name="connsiteY0" fmla="*/ 4343400 h 4343400"/>
              <a:gd name="connsiteX1" fmla="*/ 4479483 w 9631872"/>
              <a:gd name="connsiteY1" fmla="*/ 4343400 h 4343400"/>
              <a:gd name="connsiteX2" fmla="*/ 7060758 w 9631872"/>
              <a:gd name="connsiteY2" fmla="*/ 3119120 h 4343400"/>
              <a:gd name="connsiteX3" fmla="*/ 9631872 w 9631872"/>
              <a:gd name="connsiteY3" fmla="*/ 1179830 h 4343400"/>
              <a:gd name="connsiteX4" fmla="*/ 9631872 w 9631872"/>
              <a:gd name="connsiteY4" fmla="*/ 0 h 4343400"/>
              <a:gd name="connsiteX5" fmla="*/ 6549583 w 9631872"/>
              <a:gd name="connsiteY5" fmla="*/ 2377440 h 4343400"/>
              <a:gd name="connsiteX6" fmla="*/ 2960562 w 9631872"/>
              <a:gd name="connsiteY6" fmla="*/ 3509645 h 4343400"/>
              <a:gd name="connsiteX7" fmla="*/ 1356552 w 9631872"/>
              <a:gd name="connsiteY7" fmla="*/ 2413000 h 4343400"/>
              <a:gd name="connsiteX8" fmla="*/ 898082 w 9631872"/>
              <a:gd name="connsiteY8" fmla="*/ 844550 h 4343400"/>
              <a:gd name="connsiteX9" fmla="*/ 452947 w 9631872"/>
              <a:gd name="connsiteY9" fmla="*/ 391795 h 4343400"/>
              <a:gd name="connsiteX10" fmla="*/ 449137 w 9631872"/>
              <a:gd name="connsiteY10" fmla="*/ 391795 h 4343400"/>
              <a:gd name="connsiteX11" fmla="*/ 192 w 9631872"/>
              <a:gd name="connsiteY11" fmla="*/ 836930 h 4343400"/>
              <a:gd name="connsiteX12" fmla="*/ 617412 w 9631872"/>
              <a:gd name="connsiteY12" fmla="*/ 2923540 h 4343400"/>
              <a:gd name="connsiteX13" fmla="*/ 2584007 w 9631872"/>
              <a:gd name="connsiteY13" fmla="*/ 434340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1872" h="4343400">
                <a:moveTo>
                  <a:pt x="2584007" y="4343400"/>
                </a:moveTo>
                <a:lnTo>
                  <a:pt x="4479483" y="4343400"/>
                </a:lnTo>
                <a:cubicBezTo>
                  <a:pt x="5284663" y="4156710"/>
                  <a:pt x="6147627" y="3747135"/>
                  <a:pt x="7060758" y="3119120"/>
                </a:cubicBezTo>
                <a:cubicBezTo>
                  <a:pt x="7836092" y="2582545"/>
                  <a:pt x="8686357" y="1962785"/>
                  <a:pt x="9631872" y="1179830"/>
                </a:cubicBezTo>
                <a:lnTo>
                  <a:pt x="9631872" y="0"/>
                </a:lnTo>
                <a:cubicBezTo>
                  <a:pt x="8474267" y="1001395"/>
                  <a:pt x="7458267" y="1748155"/>
                  <a:pt x="6549583" y="2377440"/>
                </a:cubicBezTo>
                <a:cubicBezTo>
                  <a:pt x="5168458" y="3333750"/>
                  <a:pt x="3959417" y="3713480"/>
                  <a:pt x="2960562" y="3509645"/>
                </a:cubicBezTo>
                <a:cubicBezTo>
                  <a:pt x="2146492" y="3343275"/>
                  <a:pt x="1639127" y="2821305"/>
                  <a:pt x="1356552" y="2413000"/>
                </a:cubicBezTo>
                <a:cubicBezTo>
                  <a:pt x="1055562" y="1976755"/>
                  <a:pt x="892367" y="1421130"/>
                  <a:pt x="898082" y="844550"/>
                </a:cubicBezTo>
                <a:cubicBezTo>
                  <a:pt x="899987" y="597535"/>
                  <a:pt x="701867" y="393700"/>
                  <a:pt x="452947" y="391795"/>
                </a:cubicBezTo>
                <a:cubicBezTo>
                  <a:pt x="452947" y="391795"/>
                  <a:pt x="451042" y="391795"/>
                  <a:pt x="449137" y="391795"/>
                </a:cubicBezTo>
                <a:cubicBezTo>
                  <a:pt x="202122" y="391795"/>
                  <a:pt x="2097" y="589915"/>
                  <a:pt x="192" y="836930"/>
                </a:cubicBezTo>
                <a:cubicBezTo>
                  <a:pt x="-7428" y="1595120"/>
                  <a:pt x="211647" y="2337435"/>
                  <a:pt x="617412" y="2923540"/>
                </a:cubicBezTo>
                <a:cubicBezTo>
                  <a:pt x="907607" y="3343910"/>
                  <a:pt x="1538162" y="4063365"/>
                  <a:pt x="2584007" y="4343400"/>
                </a:cubicBezTo>
                <a:close/>
              </a:path>
            </a:pathLst>
          </a:custGeom>
          <a:solidFill>
            <a:srgbClr val="27AAE1"/>
          </a:solidFill>
          <a:ln w="19050" cap="flat">
            <a:solidFill>
              <a:srgbClr val="27AAE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2289BEF-6DC1-F136-E3A9-ADF7B33B5FCC}"/>
              </a:ext>
              <a:ext uri="{C183D7F6-B498-43B3-948B-1728B52AA6E4}">
                <adec:decorative xmlns:adec="http://schemas.microsoft.com/office/drawing/2017/decorative" val="1"/>
              </a:ext>
            </a:extLst>
          </p:cNvPr>
          <p:cNvSpPr/>
          <p:nvPr/>
        </p:nvSpPr>
        <p:spPr>
          <a:xfrm>
            <a:off x="0" y="0"/>
            <a:ext cx="9630602" cy="4342765"/>
          </a:xfrm>
          <a:custGeom>
            <a:avLst/>
            <a:gdLst>
              <a:gd name="connsiteX0" fmla="*/ 7045325 w 9630602"/>
              <a:gd name="connsiteY0" fmla="*/ 0 h 4342765"/>
              <a:gd name="connsiteX1" fmla="*/ 5149215 w 9630602"/>
              <a:gd name="connsiteY1" fmla="*/ 0 h 4342765"/>
              <a:gd name="connsiteX2" fmla="*/ 2571750 w 9630602"/>
              <a:gd name="connsiteY2" fmla="*/ 1228725 h 4342765"/>
              <a:gd name="connsiteX3" fmla="*/ 0 w 9630602"/>
              <a:gd name="connsiteY3" fmla="*/ 3168650 h 4342765"/>
              <a:gd name="connsiteX4" fmla="*/ 0 w 9630602"/>
              <a:gd name="connsiteY4" fmla="*/ 4342765 h 4342765"/>
              <a:gd name="connsiteX5" fmla="*/ 3080385 w 9630602"/>
              <a:gd name="connsiteY5" fmla="*/ 1965960 h 4342765"/>
              <a:gd name="connsiteX6" fmla="*/ 6670040 w 9630602"/>
              <a:gd name="connsiteY6" fmla="*/ 833755 h 4342765"/>
              <a:gd name="connsiteX7" fmla="*/ 8274050 w 9630602"/>
              <a:gd name="connsiteY7" fmla="*/ 1930400 h 4342765"/>
              <a:gd name="connsiteX8" fmla="*/ 8732520 w 9630602"/>
              <a:gd name="connsiteY8" fmla="*/ 3498850 h 4342765"/>
              <a:gd name="connsiteX9" fmla="*/ 9177655 w 9630602"/>
              <a:gd name="connsiteY9" fmla="*/ 3951605 h 4342765"/>
              <a:gd name="connsiteX10" fmla="*/ 9181465 w 9630602"/>
              <a:gd name="connsiteY10" fmla="*/ 3951605 h 4342765"/>
              <a:gd name="connsiteX11" fmla="*/ 9630410 w 9630602"/>
              <a:gd name="connsiteY11" fmla="*/ 3506470 h 4342765"/>
              <a:gd name="connsiteX12" fmla="*/ 9013190 w 9630602"/>
              <a:gd name="connsiteY12" fmla="*/ 1419860 h 4342765"/>
              <a:gd name="connsiteX13" fmla="*/ 7045325 w 9630602"/>
              <a:gd name="connsiteY13" fmla="*/ 0 h 43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0602" h="4342765">
                <a:moveTo>
                  <a:pt x="7045325" y="0"/>
                </a:moveTo>
                <a:lnTo>
                  <a:pt x="5149215" y="0"/>
                </a:lnTo>
                <a:cubicBezTo>
                  <a:pt x="4344670" y="187325"/>
                  <a:pt x="3482340" y="597535"/>
                  <a:pt x="2571750" y="1228725"/>
                </a:cubicBezTo>
                <a:cubicBezTo>
                  <a:pt x="1796415" y="1765300"/>
                  <a:pt x="946150" y="2385060"/>
                  <a:pt x="0" y="3168650"/>
                </a:cubicBezTo>
                <a:lnTo>
                  <a:pt x="0" y="4342765"/>
                </a:lnTo>
                <a:cubicBezTo>
                  <a:pt x="1156970" y="3342005"/>
                  <a:pt x="2172335" y="2595245"/>
                  <a:pt x="3080385" y="1965960"/>
                </a:cubicBezTo>
                <a:cubicBezTo>
                  <a:pt x="4461510" y="1009650"/>
                  <a:pt x="5670550" y="629920"/>
                  <a:pt x="6670040" y="833755"/>
                </a:cubicBezTo>
                <a:cubicBezTo>
                  <a:pt x="7484110" y="1000125"/>
                  <a:pt x="7991475" y="1522095"/>
                  <a:pt x="8274050" y="1930400"/>
                </a:cubicBezTo>
                <a:cubicBezTo>
                  <a:pt x="8575040" y="2366645"/>
                  <a:pt x="8738235" y="2922270"/>
                  <a:pt x="8732520" y="3498850"/>
                </a:cubicBezTo>
                <a:cubicBezTo>
                  <a:pt x="8730615" y="3745865"/>
                  <a:pt x="8928735" y="3949700"/>
                  <a:pt x="9177655" y="3951605"/>
                </a:cubicBezTo>
                <a:cubicBezTo>
                  <a:pt x="9177655" y="3951605"/>
                  <a:pt x="9179560" y="3951605"/>
                  <a:pt x="9181465" y="3951605"/>
                </a:cubicBezTo>
                <a:cubicBezTo>
                  <a:pt x="9428480" y="3951605"/>
                  <a:pt x="9628505" y="3753485"/>
                  <a:pt x="9630410" y="3506470"/>
                </a:cubicBezTo>
                <a:cubicBezTo>
                  <a:pt x="9638030" y="2748915"/>
                  <a:pt x="9418955" y="2005965"/>
                  <a:pt x="9013190" y="1419860"/>
                </a:cubicBezTo>
                <a:cubicBezTo>
                  <a:pt x="8722995" y="999490"/>
                  <a:pt x="8092440" y="280035"/>
                  <a:pt x="7045325" y="0"/>
                </a:cubicBezTo>
                <a:close/>
              </a:path>
            </a:pathLst>
          </a:custGeom>
          <a:solidFill>
            <a:srgbClr val="225A8A"/>
          </a:solidFill>
          <a:ln w="19050" cap="flat">
            <a:solidFill>
              <a:srgbClr val="1C75BC"/>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E7FFDA2-B9BA-FA5F-7B3A-BD114289E8AD}"/>
              </a:ext>
            </a:extLst>
          </p:cNvPr>
          <p:cNvSpPr/>
          <p:nvPr/>
        </p:nvSpPr>
        <p:spPr>
          <a:xfrm>
            <a:off x="3458845" y="770034"/>
            <a:ext cx="5273039" cy="5315783"/>
          </a:xfrm>
          <a:custGeom>
            <a:avLst/>
            <a:gdLst>
              <a:gd name="connsiteX0" fmla="*/ 2801620 w 5273039"/>
              <a:gd name="connsiteY0" fmla="*/ 5312631 h 5315783"/>
              <a:gd name="connsiteX1" fmla="*/ 1858645 w 5273039"/>
              <a:gd name="connsiteY1" fmla="*/ 5214206 h 5315783"/>
              <a:gd name="connsiteX2" fmla="*/ 458470 w 5273039"/>
              <a:gd name="connsiteY2" fmla="*/ 4163916 h 5315783"/>
              <a:gd name="connsiteX3" fmla="*/ 0 w 5273039"/>
              <a:gd name="connsiteY3" fmla="*/ 2659600 h 5315783"/>
              <a:gd name="connsiteX4" fmla="*/ 458470 w 5273039"/>
              <a:gd name="connsiteY4" fmla="*/ 1155286 h 5315783"/>
              <a:gd name="connsiteX5" fmla="*/ 1963420 w 5273039"/>
              <a:gd name="connsiteY5" fmla="*/ 76420 h 5315783"/>
              <a:gd name="connsiteX6" fmla="*/ 2573655 w 5273039"/>
              <a:gd name="connsiteY6" fmla="*/ 220 h 5315783"/>
              <a:gd name="connsiteX7" fmla="*/ 3379470 w 5273039"/>
              <a:gd name="connsiteY7" fmla="*/ 93565 h 5315783"/>
              <a:gd name="connsiteX8" fmla="*/ 4814570 w 5273039"/>
              <a:gd name="connsiteY8" fmla="*/ 1154016 h 5315783"/>
              <a:gd name="connsiteX9" fmla="*/ 5273040 w 5273039"/>
              <a:gd name="connsiteY9" fmla="*/ 2657061 h 5315783"/>
              <a:gd name="connsiteX10" fmla="*/ 4814570 w 5273039"/>
              <a:gd name="connsiteY10" fmla="*/ 4160106 h 5315783"/>
              <a:gd name="connsiteX11" fmla="*/ 3249295 w 5273039"/>
              <a:gd name="connsiteY11" fmla="*/ 5252941 h 5315783"/>
              <a:gd name="connsiteX12" fmla="*/ 2801620 w 5273039"/>
              <a:gd name="connsiteY12" fmla="*/ 5312631 h 531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3039" h="5315783">
                <a:moveTo>
                  <a:pt x="2801620" y="5312631"/>
                </a:moveTo>
                <a:cubicBezTo>
                  <a:pt x="2503170" y="5326601"/>
                  <a:pt x="2188845" y="5294216"/>
                  <a:pt x="1858645" y="5214206"/>
                </a:cubicBezTo>
                <a:cubicBezTo>
                  <a:pt x="1162685" y="5008466"/>
                  <a:pt x="716280" y="4538566"/>
                  <a:pt x="458470" y="4163916"/>
                </a:cubicBezTo>
                <a:cubicBezTo>
                  <a:pt x="169545" y="3744181"/>
                  <a:pt x="8255" y="3213321"/>
                  <a:pt x="0" y="2659600"/>
                </a:cubicBezTo>
                <a:cubicBezTo>
                  <a:pt x="7620" y="2105881"/>
                  <a:pt x="168910" y="1575655"/>
                  <a:pt x="458470" y="1155286"/>
                </a:cubicBezTo>
                <a:cubicBezTo>
                  <a:pt x="729615" y="762221"/>
                  <a:pt x="1207135" y="264380"/>
                  <a:pt x="1963420" y="76420"/>
                </a:cubicBezTo>
                <a:cubicBezTo>
                  <a:pt x="2173605" y="31970"/>
                  <a:pt x="2376805" y="5935"/>
                  <a:pt x="2573655" y="220"/>
                </a:cubicBezTo>
                <a:cubicBezTo>
                  <a:pt x="2830830" y="-2955"/>
                  <a:pt x="3099435" y="28160"/>
                  <a:pt x="3379470" y="93565"/>
                </a:cubicBezTo>
                <a:cubicBezTo>
                  <a:pt x="4095750" y="293590"/>
                  <a:pt x="4552315" y="773015"/>
                  <a:pt x="4814570" y="1154016"/>
                </a:cubicBezTo>
                <a:cubicBezTo>
                  <a:pt x="5103495" y="1573751"/>
                  <a:pt x="5264785" y="2103976"/>
                  <a:pt x="5273040" y="2657061"/>
                </a:cubicBezTo>
                <a:cubicBezTo>
                  <a:pt x="5265420" y="3210146"/>
                  <a:pt x="5103495" y="3740371"/>
                  <a:pt x="4814570" y="4160106"/>
                </a:cubicBezTo>
                <a:cubicBezTo>
                  <a:pt x="4536440" y="4563331"/>
                  <a:pt x="4041140" y="5077681"/>
                  <a:pt x="3249295" y="5252941"/>
                </a:cubicBezTo>
                <a:cubicBezTo>
                  <a:pt x="3096895" y="5283421"/>
                  <a:pt x="2947670" y="5303106"/>
                  <a:pt x="2801620" y="5312631"/>
                </a:cubicBezTo>
                <a:close/>
              </a:path>
            </a:pathLst>
          </a:custGeom>
          <a:solidFill>
            <a:srgbClr val="FFFFFF"/>
          </a:solidFill>
          <a:ln w="6350" cap="flat">
            <a:noFill/>
            <a:prstDash val="solid"/>
            <a:miter/>
          </a:ln>
        </p:spPr>
        <p:txBody>
          <a:bodyPr rtlCol="0" anchor="ctr"/>
          <a:lstStyle/>
          <a:p>
            <a:endParaRPr lang="en-US"/>
          </a:p>
        </p:txBody>
      </p:sp>
      <p:sp>
        <p:nvSpPr>
          <p:cNvPr id="5" name="Slide Number Placeholder 5">
            <a:extLst>
              <a:ext uri="{FF2B5EF4-FFF2-40B4-BE49-F238E27FC236}">
                <a16:creationId xmlns:a16="http://schemas.microsoft.com/office/drawing/2014/main" id="{6817A27F-2812-B75A-BB1C-6122DB7C81A6}"/>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accent1"/>
                </a:solidFill>
                <a:latin typeface="Public Sans" pitchFamily="2" charset="0"/>
                <a:cs typeface="Arial" panose="020B0604020202020204" pitchFamily="34" charset="0"/>
              </a:rPr>
              <a:pPr algn="r"/>
              <a:t>‹#›</a:t>
            </a:fld>
            <a:endParaRPr lang="en-US" sz="1200" b="0" spc="100" baseline="0">
              <a:solidFill>
                <a:schemeClr val="accent1"/>
              </a:solidFill>
              <a:latin typeface="Public Sans" pitchFamily="2" charset="0"/>
              <a:cs typeface="Arial" panose="020B0604020202020204" pitchFamily="34" charset="0"/>
            </a:endParaRPr>
          </a:p>
        </p:txBody>
      </p:sp>
      <p:sp>
        <p:nvSpPr>
          <p:cNvPr id="13" name="Title 1">
            <a:extLst>
              <a:ext uri="{FF2B5EF4-FFF2-40B4-BE49-F238E27FC236}">
                <a16:creationId xmlns:a16="http://schemas.microsoft.com/office/drawing/2014/main" id="{2D1F3379-E8ED-3625-D72D-173E98AE1CF9}"/>
              </a:ext>
            </a:extLst>
          </p:cNvPr>
          <p:cNvSpPr>
            <a:spLocks noGrp="1"/>
          </p:cNvSpPr>
          <p:nvPr>
            <p:ph type="title" hasCustomPrompt="1"/>
          </p:nvPr>
        </p:nvSpPr>
        <p:spPr>
          <a:xfrm>
            <a:off x="3694906" y="1636889"/>
            <a:ext cx="4802188" cy="2037825"/>
          </a:xfrm>
        </p:spPr>
        <p:txBody>
          <a:bodyPr anchor="b">
            <a:normAutofit/>
          </a:bodyPr>
          <a:lstStyle>
            <a:lvl1pPr algn="ctr">
              <a:defRPr sz="6000"/>
            </a:lvl1pPr>
          </a:lstStyle>
          <a:p>
            <a:r>
              <a:rPr lang="en-US"/>
              <a:t>Title</a:t>
            </a:r>
          </a:p>
        </p:txBody>
      </p:sp>
      <p:sp>
        <p:nvSpPr>
          <p:cNvPr id="14" name="Text Placeholder 2">
            <a:extLst>
              <a:ext uri="{FF2B5EF4-FFF2-40B4-BE49-F238E27FC236}">
                <a16:creationId xmlns:a16="http://schemas.microsoft.com/office/drawing/2014/main" id="{929B2746-9746-44C5-265D-13CC6C31A020}"/>
              </a:ext>
            </a:extLst>
          </p:cNvPr>
          <p:cNvSpPr>
            <a:spLocks noGrp="1"/>
          </p:cNvSpPr>
          <p:nvPr>
            <p:ph type="body" idx="1" hasCustomPrompt="1"/>
          </p:nvPr>
        </p:nvSpPr>
        <p:spPr>
          <a:xfrm>
            <a:off x="4001757" y="3883117"/>
            <a:ext cx="4188486" cy="1230750"/>
          </a:xfrm>
        </p:spPr>
        <p:txBody>
          <a:bodyPr anchor="t">
            <a:noAutofit/>
          </a:bodyPr>
          <a:lstStyle>
            <a:lvl1pPr marL="0" indent="0" algn="ctr">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Subtext</a:t>
            </a:r>
          </a:p>
        </p:txBody>
      </p:sp>
      <p:pic>
        <p:nvPicPr>
          <p:cNvPr id="3" name="RWC Eye Logo" descr="The Eye Icon for the Rhonda Weiss Center for Accessible Idea Data">
            <a:extLst>
              <a:ext uri="{FF2B5EF4-FFF2-40B4-BE49-F238E27FC236}">
                <a16:creationId xmlns:a16="http://schemas.microsoft.com/office/drawing/2014/main" id="{A0A04D7E-5E2D-24E1-E78D-73BC8A1A2C2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338" y="5374385"/>
            <a:ext cx="1979437" cy="1060704"/>
          </a:xfrm>
          <a:prstGeom prst="rect">
            <a:avLst/>
          </a:prstGeom>
        </p:spPr>
      </p:pic>
    </p:spTree>
    <p:extLst>
      <p:ext uri="{BB962C8B-B14F-4D97-AF65-F5344CB8AC3E}">
        <p14:creationId xmlns:p14="http://schemas.microsoft.com/office/powerpoint/2010/main" val="2823735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Picture Placeholder 44">
            <a:extLst>
              <a:ext uri="{FF2B5EF4-FFF2-40B4-BE49-F238E27FC236}">
                <a16:creationId xmlns:a16="http://schemas.microsoft.com/office/drawing/2014/main" id="{A77BB78B-7CE8-002E-D4D2-9139A023A6E7}"/>
              </a:ext>
            </a:extLst>
          </p:cNvPr>
          <p:cNvSpPr>
            <a:spLocks noGrp="1"/>
          </p:cNvSpPr>
          <p:nvPr>
            <p:ph type="pic" sz="quarter" idx="13" hasCustomPrompt="1"/>
          </p:nvPr>
        </p:nvSpPr>
        <p:spPr>
          <a:xfrm>
            <a:off x="8032996" y="0"/>
            <a:ext cx="4159004" cy="6858000"/>
          </a:xfrm>
          <a:custGeom>
            <a:avLst/>
            <a:gdLst>
              <a:gd name="connsiteX0" fmla="*/ 735718 w 4159004"/>
              <a:gd name="connsiteY0" fmla="*/ 0 h 6858000"/>
              <a:gd name="connsiteX1" fmla="*/ 4159004 w 4159004"/>
              <a:gd name="connsiteY1" fmla="*/ 0 h 6858000"/>
              <a:gd name="connsiteX2" fmla="*/ 4159004 w 4159004"/>
              <a:gd name="connsiteY2" fmla="*/ 6858000 h 6858000"/>
              <a:gd name="connsiteX3" fmla="*/ 443434 w 4159004"/>
              <a:gd name="connsiteY3" fmla="*/ 6858000 h 6858000"/>
              <a:gd name="connsiteX4" fmla="*/ 388373 w 4159004"/>
              <a:gd name="connsiteY4" fmla="*/ 6668135 h 6858000"/>
              <a:gd name="connsiteX5" fmla="*/ 3873253 w 4159004"/>
              <a:gd name="connsiteY5" fmla="*/ 6668135 h 6858000"/>
              <a:gd name="connsiteX6" fmla="*/ 3968503 w 4159004"/>
              <a:gd name="connsiteY6" fmla="*/ 6572885 h 6858000"/>
              <a:gd name="connsiteX7" fmla="*/ 3873253 w 4159004"/>
              <a:gd name="connsiteY7" fmla="*/ 6477635 h 6858000"/>
              <a:gd name="connsiteX8" fmla="*/ 336303 w 4159004"/>
              <a:gd name="connsiteY8" fmla="*/ 6477635 h 6858000"/>
              <a:gd name="connsiteX9" fmla="*/ 9278 w 4159004"/>
              <a:gd name="connsiteY9" fmla="*/ 3401695 h 6858000"/>
              <a:gd name="connsiteX10" fmla="*/ 88018 w 4159004"/>
              <a:gd name="connsiteY10" fmla="*/ 2487295 h 6858000"/>
              <a:gd name="connsiteX11" fmla="*/ 735718 w 415900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004" h="6858000">
                <a:moveTo>
                  <a:pt x="735718" y="0"/>
                </a:moveTo>
                <a:lnTo>
                  <a:pt x="4159004" y="0"/>
                </a:lnTo>
                <a:lnTo>
                  <a:pt x="4159004" y="6858000"/>
                </a:lnTo>
                <a:lnTo>
                  <a:pt x="443434" y="6858000"/>
                </a:lnTo>
                <a:lnTo>
                  <a:pt x="388373" y="6668135"/>
                </a:lnTo>
                <a:lnTo>
                  <a:pt x="3873253" y="6668135"/>
                </a:lnTo>
                <a:cubicBezTo>
                  <a:pt x="3925958" y="6668135"/>
                  <a:pt x="3968503" y="6625590"/>
                  <a:pt x="3968503" y="6572885"/>
                </a:cubicBezTo>
                <a:cubicBezTo>
                  <a:pt x="3968503" y="6520181"/>
                  <a:pt x="3925958" y="6477635"/>
                  <a:pt x="3873253" y="6477635"/>
                </a:cubicBezTo>
                <a:lnTo>
                  <a:pt x="336303" y="6477635"/>
                </a:lnTo>
                <a:cubicBezTo>
                  <a:pt x="77223" y="5477510"/>
                  <a:pt x="-34537" y="4440555"/>
                  <a:pt x="9278" y="3401695"/>
                </a:cubicBezTo>
                <a:cubicBezTo>
                  <a:pt x="21978" y="3096895"/>
                  <a:pt x="48648" y="2792095"/>
                  <a:pt x="88018" y="2487295"/>
                </a:cubicBezTo>
                <a:cubicBezTo>
                  <a:pt x="198508" y="1645920"/>
                  <a:pt x="413138" y="810895"/>
                  <a:pt x="735718" y="0"/>
                </a:cubicBezTo>
                <a:close/>
              </a:path>
            </a:pathLst>
          </a:custGeom>
          <a:blipFill dpi="0" rotWithShape="1">
            <a:blip r:embed="rId2"/>
            <a:srcRect/>
            <a:tile tx="1390650" ty="0" sx="77000" sy="77000" flip="none" algn="r"/>
          </a:blipFill>
        </p:spPr>
        <p:txBody>
          <a:bodyPr wrap="square">
            <a:noAutofit/>
          </a:bodyPr>
          <a:lstStyle>
            <a:lvl1pPr marL="0" indent="0" algn="r">
              <a:buNone/>
              <a:defRPr sz="1800"/>
            </a:lvl1pPr>
          </a:lstStyle>
          <a:p>
            <a:pPr marL="0" marR="0" lvl="0" indent="0" algn="r" defTabSz="914400" rtl="0" eaLnBrk="1" fontAlgn="auto" latinLnBrk="0" hangingPunct="1">
              <a:lnSpc>
                <a:spcPct val="90000"/>
              </a:lnSpc>
              <a:spcBef>
                <a:spcPts val="1000"/>
              </a:spcBef>
              <a:spcAft>
                <a:spcPts val="0"/>
              </a:spcAft>
              <a:buClr>
                <a:srgbClr val="72288A"/>
              </a:buClr>
              <a:buSzTx/>
              <a:buFont typeface="Arial" panose="020B0604020202020204" pitchFamily="34" charset="0"/>
              <a:buNone/>
              <a:tabLst/>
              <a:defRPr/>
            </a:pPr>
            <a:r>
              <a:rPr lang="en-US"/>
              <a:t>Click to add image</a:t>
            </a:r>
          </a:p>
          <a:p>
            <a:endParaRPr lang="en-US"/>
          </a:p>
        </p:txBody>
      </p:sp>
      <p:sp>
        <p:nvSpPr>
          <p:cNvPr id="2" name="Title 1">
            <a:extLst>
              <a:ext uri="{FF2B5EF4-FFF2-40B4-BE49-F238E27FC236}">
                <a16:creationId xmlns:a16="http://schemas.microsoft.com/office/drawing/2014/main" id="{280C5988-3D34-BE7B-2730-3D2C6EE85CEE}"/>
              </a:ext>
            </a:extLst>
          </p:cNvPr>
          <p:cNvSpPr>
            <a:spLocks noGrp="1"/>
          </p:cNvSpPr>
          <p:nvPr>
            <p:ph type="ctrTitle"/>
          </p:nvPr>
        </p:nvSpPr>
        <p:spPr>
          <a:xfrm>
            <a:off x="738554" y="1171146"/>
            <a:ext cx="7050175" cy="2387600"/>
          </a:xfrm>
        </p:spPr>
        <p:txBody>
          <a:bodyPr anchor="b">
            <a:normAutofit/>
          </a:bodyPr>
          <a:lstStyle>
            <a:lvl1pPr algn="l">
              <a:defRPr sz="5400" b="1" i="0">
                <a:latin typeface="Public Sans"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EFFA213E-94F2-8E01-8DD6-E25DA24E9E09}"/>
              </a:ext>
            </a:extLst>
          </p:cNvPr>
          <p:cNvSpPr>
            <a:spLocks noGrp="1"/>
          </p:cNvSpPr>
          <p:nvPr>
            <p:ph type="subTitle" idx="1"/>
          </p:nvPr>
        </p:nvSpPr>
        <p:spPr>
          <a:xfrm>
            <a:off x="738554" y="3558746"/>
            <a:ext cx="7050175" cy="110034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Full RWC Logo" descr="Rhonda Weiss Center for Accessible Idea Data">
            <a:extLst>
              <a:ext uri="{FF2B5EF4-FFF2-40B4-BE49-F238E27FC236}">
                <a16:creationId xmlns:a16="http://schemas.microsoft.com/office/drawing/2014/main" id="{3ED5888A-4F17-00CE-D548-31A0D6070F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554" y="5311511"/>
            <a:ext cx="3758751" cy="714745"/>
          </a:xfrm>
          <a:prstGeom prst="rect">
            <a:avLst/>
          </a:prstGeom>
        </p:spPr>
      </p:pic>
      <p:sp>
        <p:nvSpPr>
          <p:cNvPr id="12" name="Slide Number Placeholder 5">
            <a:extLst>
              <a:ext uri="{FF2B5EF4-FFF2-40B4-BE49-F238E27FC236}">
                <a16:creationId xmlns:a16="http://schemas.microsoft.com/office/drawing/2014/main" id="{BD934DA3-852E-4058-44AF-7E06194A981C}"/>
              </a:ext>
            </a:extLst>
          </p:cNvPr>
          <p:cNvSpPr txBox="1">
            <a:spLocks/>
          </p:cNvSpPr>
          <p:nvPr userDrawn="1"/>
        </p:nvSpPr>
        <p:spPr>
          <a:xfrm>
            <a:off x="7928112" y="638906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pic>
        <p:nvPicPr>
          <p:cNvPr id="13" name="Graphic 12" descr="Ideas that Work: The Office of Special Education Programs in the United States Department of Education">
            <a:extLst>
              <a:ext uri="{FF2B5EF4-FFF2-40B4-BE49-F238E27FC236}">
                <a16:creationId xmlns:a16="http://schemas.microsoft.com/office/drawing/2014/main" id="{11F4AF2D-CF57-91FA-0047-AE722D09D7F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879" y="4859554"/>
            <a:ext cx="1356818" cy="1356818"/>
          </a:xfrm>
          <a:prstGeom prst="rect">
            <a:avLst/>
          </a:prstGeom>
        </p:spPr>
      </p:pic>
      <p:grpSp>
        <p:nvGrpSpPr>
          <p:cNvPr id="5" name="Footer">
            <a:extLst>
              <a:ext uri="{FF2B5EF4-FFF2-40B4-BE49-F238E27FC236}">
                <a16:creationId xmlns:a16="http://schemas.microsoft.com/office/drawing/2014/main" id="{77CF99E0-9212-587A-87EC-0EAFECDB28C6}"/>
              </a:ext>
            </a:extLst>
          </p:cNvPr>
          <p:cNvGrpSpPr/>
          <p:nvPr userDrawn="1"/>
        </p:nvGrpSpPr>
        <p:grpSpPr>
          <a:xfrm>
            <a:off x="0" y="6386635"/>
            <a:ext cx="12192000" cy="471365"/>
            <a:chOff x="0" y="6386635"/>
            <a:chExt cx="12192000" cy="471365"/>
          </a:xfrm>
        </p:grpSpPr>
        <p:sp>
          <p:nvSpPr>
            <p:cNvPr id="6" name="Background shape">
              <a:extLst>
                <a:ext uri="{FF2B5EF4-FFF2-40B4-BE49-F238E27FC236}">
                  <a16:creationId xmlns:a16="http://schemas.microsoft.com/office/drawing/2014/main" id="{7270D414-6AC3-9802-C3B5-ACECC107E828}"/>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8" name="Slide Number">
              <a:extLst>
                <a:ext uri="{FF2B5EF4-FFF2-40B4-BE49-F238E27FC236}">
                  <a16:creationId xmlns:a16="http://schemas.microsoft.com/office/drawing/2014/main" id="{BA69C839-99CE-FADE-5F0F-9729295C9D81}"/>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9" name="Rhonda Weiss Center logo" descr="Rhonda Weiss Center for Accessible Idea Data" hidden="1">
              <a:extLst>
                <a:ext uri="{FF2B5EF4-FFF2-40B4-BE49-F238E27FC236}">
                  <a16:creationId xmlns:a16="http://schemas.microsoft.com/office/drawing/2014/main" id="{65ECA9CF-E7BF-8418-1340-9208DA2BB2AF}"/>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152904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44550" y="2118823"/>
            <a:ext cx="10515600" cy="2406829"/>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44550" y="4739177"/>
            <a:ext cx="10515600" cy="1127113"/>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Full RWC Logo" descr="The logo for the Rhonda Weiss Center for Accessible Idea Data">
            <a:extLst>
              <a:ext uri="{FF2B5EF4-FFF2-40B4-BE49-F238E27FC236}">
                <a16:creationId xmlns:a16="http://schemas.microsoft.com/office/drawing/2014/main" id="{04E8F82D-8C7F-C57D-E790-C8718922B53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550" y="991710"/>
            <a:ext cx="5002895" cy="951326"/>
          </a:xfrm>
          <a:prstGeom prst="rect">
            <a:avLst/>
          </a:prstGeom>
        </p:spPr>
      </p:pic>
      <p:pic>
        <p:nvPicPr>
          <p:cNvPr id="9" name="Graphic 8" descr="Ideas that Work: The Office of Special Education Programs in the United States Department of Education">
            <a:extLst>
              <a:ext uri="{FF2B5EF4-FFF2-40B4-BE49-F238E27FC236}">
                <a16:creationId xmlns:a16="http://schemas.microsoft.com/office/drawing/2014/main" id="{130C89DD-E9B2-A806-5D64-58EABD8B7AD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9190" y="722800"/>
            <a:ext cx="1356818" cy="1356818"/>
          </a:xfrm>
          <a:prstGeom prst="rect">
            <a:avLst/>
          </a:prstGeom>
        </p:spPr>
      </p:pic>
      <p:grpSp>
        <p:nvGrpSpPr>
          <p:cNvPr id="7" name="Footer">
            <a:extLst>
              <a:ext uri="{FF2B5EF4-FFF2-40B4-BE49-F238E27FC236}">
                <a16:creationId xmlns:a16="http://schemas.microsoft.com/office/drawing/2014/main" id="{242C60E4-0F45-8453-5628-6DBEE91FA193}"/>
              </a:ext>
            </a:extLst>
          </p:cNvPr>
          <p:cNvGrpSpPr/>
          <p:nvPr userDrawn="1"/>
        </p:nvGrpSpPr>
        <p:grpSpPr>
          <a:xfrm>
            <a:off x="0" y="6386635"/>
            <a:ext cx="12192000" cy="471365"/>
            <a:chOff x="0" y="6386635"/>
            <a:chExt cx="12192000" cy="471365"/>
          </a:xfrm>
        </p:grpSpPr>
        <p:sp>
          <p:nvSpPr>
            <p:cNvPr id="8" name="Background shape">
              <a:extLst>
                <a:ext uri="{FF2B5EF4-FFF2-40B4-BE49-F238E27FC236}">
                  <a16:creationId xmlns:a16="http://schemas.microsoft.com/office/drawing/2014/main" id="{FCBDE551-8F11-68B8-E376-C85976FAA99A}"/>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0" name="Slide Number">
              <a:extLst>
                <a:ext uri="{FF2B5EF4-FFF2-40B4-BE49-F238E27FC236}">
                  <a16:creationId xmlns:a16="http://schemas.microsoft.com/office/drawing/2014/main" id="{E648E4CF-51F9-4E44-2718-845B0DE5624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11" name="Rhonda Weiss Center logo" descr="Rhonda Weiss Center for Accessible Idea Data" hidden="1">
              <a:extLst>
                <a:ext uri="{FF2B5EF4-FFF2-40B4-BE49-F238E27FC236}">
                  <a16:creationId xmlns:a16="http://schemas.microsoft.com/office/drawing/2014/main" id="{17C1395E-1783-2F5C-03A5-F538C5D1F699}"/>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128399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Footer">
            <a:extLst>
              <a:ext uri="{FF2B5EF4-FFF2-40B4-BE49-F238E27FC236}">
                <a16:creationId xmlns:a16="http://schemas.microsoft.com/office/drawing/2014/main" id="{458A08FD-2489-6052-DFAF-1E9F2E404111}"/>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A9677B7E-D3B5-39C7-D2E9-13BF92170086}"/>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9" name="Rhonda Weiss Center logo" descr="Rhonda Weiss Center for Accessible Idea Data" hidden="1">
              <a:extLst>
                <a:ext uri="{FF2B5EF4-FFF2-40B4-BE49-F238E27FC236}">
                  <a16:creationId xmlns:a16="http://schemas.microsoft.com/office/drawing/2014/main" id="{E2C015B9-9531-C36A-DD1E-6F0805F72E70}"/>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6" name="Slide Number">
            <a:extLst>
              <a:ext uri="{FF2B5EF4-FFF2-40B4-BE49-F238E27FC236}">
                <a16:creationId xmlns:a16="http://schemas.microsoft.com/office/drawing/2014/main" id="{E1A9F2E8-7096-09C4-CA03-C82C940F6EA5}"/>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50707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Section Header">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8749A2-9E9F-D5C9-E2E8-7278B83059D3}"/>
              </a:ext>
            </a:extLst>
          </p:cNvPr>
          <p:cNvSpPr/>
          <p:nvPr userDrawn="1"/>
        </p:nvSpPr>
        <p:spPr>
          <a:xfrm>
            <a:off x="0" y="5109937"/>
            <a:ext cx="12192000" cy="1748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D438C-4F0F-5C53-100D-5B6A81309E81}"/>
              </a:ext>
            </a:extLst>
          </p:cNvPr>
          <p:cNvSpPr>
            <a:spLocks noGrp="1"/>
          </p:cNvSpPr>
          <p:nvPr>
            <p:ph type="title"/>
          </p:nvPr>
        </p:nvSpPr>
        <p:spPr>
          <a:xfrm>
            <a:off x="831850" y="730025"/>
            <a:ext cx="10515600" cy="2852737"/>
          </a:xfrm>
        </p:spPr>
        <p:txBody>
          <a:bodyPr anchor="b">
            <a:normAutofit/>
          </a:bodyPr>
          <a:lstStyle>
            <a:lvl1pPr>
              <a:defRPr sz="6600" b="1" spc="-15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99F81A9-3537-74E5-CB92-7E1F1DD13A7E}"/>
              </a:ext>
            </a:extLst>
          </p:cNvPr>
          <p:cNvSpPr>
            <a:spLocks noGrp="1"/>
          </p:cNvSpPr>
          <p:nvPr>
            <p:ph type="body" idx="1"/>
          </p:nvPr>
        </p:nvSpPr>
        <p:spPr>
          <a:xfrm>
            <a:off x="831850" y="3609750"/>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Full RWC Logo" descr="The logo for the Rhonda Weiss Center for Accessible Idea Data">
            <a:extLst>
              <a:ext uri="{FF2B5EF4-FFF2-40B4-BE49-F238E27FC236}">
                <a16:creationId xmlns:a16="http://schemas.microsoft.com/office/drawing/2014/main" id="{14DFF85A-C2CC-7320-30CE-E5D85ACD5C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850" y="5590858"/>
            <a:ext cx="4134624" cy="786220"/>
          </a:xfrm>
          <a:prstGeom prst="rect">
            <a:avLst/>
          </a:prstGeom>
        </p:spPr>
      </p:pic>
      <p:sp>
        <p:nvSpPr>
          <p:cNvPr id="4" name="Slide Number">
            <a:extLst>
              <a:ext uri="{FF2B5EF4-FFF2-40B4-BE49-F238E27FC236}">
                <a16:creationId xmlns:a16="http://schemas.microsoft.com/office/drawing/2014/main" id="{24D58C5D-7D4C-5B74-6F6B-DB8C224ED2B0}"/>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rgbClr val="225A8A"/>
                </a:solidFill>
                <a:latin typeface="Public Sans" pitchFamily="2" charset="0"/>
                <a:cs typeface="Arial" panose="020B0604020202020204" pitchFamily="34" charset="0"/>
              </a:rPr>
              <a:pPr algn="r"/>
              <a:t>‹#›</a:t>
            </a:fld>
            <a:endParaRPr lang="en-US" sz="1200" b="0" spc="100" baseline="0">
              <a:solidFill>
                <a:srgbClr val="225A8A"/>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64059289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12.sv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theme" Target="../theme/theme4.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0636FB3C-7041-2E20-085E-78258D0BD9BE}"/>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B98B350B-1B56-347D-A8D8-51A0C836FC92}"/>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561C8EAA-0BC9-8BD2-F3C2-BA223DBD454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8" name="Slide Number">
            <a:extLst>
              <a:ext uri="{FF2B5EF4-FFF2-40B4-BE49-F238E27FC236}">
                <a16:creationId xmlns:a16="http://schemas.microsoft.com/office/drawing/2014/main" id="{0EC005CC-F3C6-4217-C0EA-CEA51FDB4FA4}"/>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3585027417"/>
      </p:ext>
    </p:extLst>
  </p:cSld>
  <p:clrMap bg1="lt1" tx1="dk1" bg2="lt2" tx2="dk2" accent1="accent1" accent2="accent2" accent3="accent3" accent4="accent4" accent5="accent5" accent6="accent6" hlink="hlink" folHlink="folHlink"/>
  <p:sldLayoutIdLst>
    <p:sldLayoutId id="2147483804" r:id="rId1"/>
    <p:sldLayoutId id="2147483785" r:id="rId2"/>
    <p:sldLayoutId id="2147483812" r:id="rId3"/>
    <p:sldLayoutId id="2147483810" r:id="rId4"/>
    <p:sldLayoutId id="2147483786" r:id="rId5"/>
    <p:sldLayoutId id="2147483811" r:id="rId6"/>
    <p:sldLayoutId id="2147483787" r:id="rId7"/>
    <p:sldLayoutId id="2147483788" r:id="rId8"/>
    <p:sldLayoutId id="2147483803" r:id="rId9"/>
    <p:sldLayoutId id="2147483789" r:id="rId10"/>
    <p:sldLayoutId id="2147483790" r:id="rId11"/>
    <p:sldLayoutId id="2147483818" r:id="rId12"/>
    <p:sldLayoutId id="2147483819" r:id="rId13"/>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Content">
            <a:extLst>
              <a:ext uri="{FF2B5EF4-FFF2-40B4-BE49-F238E27FC236}">
                <a16:creationId xmlns:a16="http://schemas.microsoft.com/office/drawing/2014/main" id="{0FB108A5-53C9-7A21-3C79-693368803BC2}"/>
              </a:ext>
            </a:extLst>
          </p:cNvPr>
          <p:cNvSpPr>
            <a:spLocks noGrp="1"/>
          </p:cNvSpPr>
          <p:nvPr userDrawn="1">
            <p:ph type="body" idx="1"/>
          </p:nvPr>
        </p:nvSpPr>
        <p:spPr>
          <a:xfrm>
            <a:off x="838201" y="180154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C7D6D995-23CA-D408-FAD3-AB84DC3BB499}"/>
              </a:ext>
              <a:ext uri="{C183D7F6-B498-43B3-948B-1728B52AA6E4}">
                <adec:decorative xmlns:adec="http://schemas.microsoft.com/office/drawing/2017/decorative" val="1"/>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55824" y="116903"/>
            <a:ext cx="1015904" cy="544384"/>
          </a:xfrm>
          <a:prstGeom prst="rect">
            <a:avLst/>
          </a:prstGeom>
        </p:spPr>
      </p:pic>
      <p:grpSp>
        <p:nvGrpSpPr>
          <p:cNvPr id="8" name="Footer">
            <a:extLst>
              <a:ext uri="{FF2B5EF4-FFF2-40B4-BE49-F238E27FC236}">
                <a16:creationId xmlns:a16="http://schemas.microsoft.com/office/drawing/2014/main" id="{583DA042-F9BD-F8D4-7473-595E226E398C}"/>
              </a:ext>
            </a:extLst>
          </p:cNvPr>
          <p:cNvGrpSpPr/>
          <p:nvPr userDrawn="1"/>
        </p:nvGrpSpPr>
        <p:grpSpPr>
          <a:xfrm>
            <a:off x="0" y="6386635"/>
            <a:ext cx="12192000" cy="471365"/>
            <a:chOff x="0" y="6386635"/>
            <a:chExt cx="12192000" cy="471365"/>
          </a:xfrm>
        </p:grpSpPr>
        <p:sp>
          <p:nvSpPr>
            <p:cNvPr id="10" name="Background shape">
              <a:extLst>
                <a:ext uri="{FF2B5EF4-FFF2-40B4-BE49-F238E27FC236}">
                  <a16:creationId xmlns:a16="http://schemas.microsoft.com/office/drawing/2014/main" id="{E6D94FCF-C404-8725-FA8F-69815846B83D}"/>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11" name="Rhonda Weiss Center logo" descr="Rhonda Weiss Center for Accessible Idea Data">
              <a:extLst>
                <a:ext uri="{FF2B5EF4-FFF2-40B4-BE49-F238E27FC236}">
                  <a16:creationId xmlns:a16="http://schemas.microsoft.com/office/drawing/2014/main" id="{EE7233CC-DFA6-ADF2-D2FE-6B07A6E1B002}"/>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12" name="Slide Number">
            <a:extLst>
              <a:ext uri="{FF2B5EF4-FFF2-40B4-BE49-F238E27FC236}">
                <a16:creationId xmlns:a16="http://schemas.microsoft.com/office/drawing/2014/main" id="{A9ED0160-93F7-1F29-E518-031A1D42C576}"/>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
        <p:nvSpPr>
          <p:cNvPr id="4" name="Title">
            <a:extLst>
              <a:ext uri="{FF2B5EF4-FFF2-40B4-BE49-F238E27FC236}">
                <a16:creationId xmlns:a16="http://schemas.microsoft.com/office/drawing/2014/main" id="{FEEB9406-D69A-28A9-5D27-1E6692562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1467916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807" r:id="rId4"/>
    <p:sldLayoutId id="2147483808" r:id="rId5"/>
    <p:sldLayoutId id="2147483801" r:id="rId6"/>
    <p:sldLayoutId id="2147483695" r:id="rId7"/>
    <p:sldLayoutId id="2147483696" r:id="rId8"/>
    <p:sldLayoutId id="2147483697" r:id="rId9"/>
    <p:sldLayoutId id="2147483698" r:id="rId10"/>
    <p:sldLayoutId id="2147483809" r:id="rId11"/>
    <p:sldLayoutId id="2147483708" r:id="rId12"/>
    <p:sldLayoutId id="2147483798" r:id="rId13"/>
    <p:sldLayoutId id="2147483799" r:id="rId14"/>
    <p:sldLayoutId id="2147483699" r:id="rId15"/>
    <p:sldLayoutId id="2147483709" r:id="rId16"/>
    <p:sldLayoutId id="2147483700" r:id="rId17"/>
    <p:sldLayoutId id="2147483710" r:id="rId18"/>
    <p:sldLayoutId id="2147483800" r:id="rId19"/>
    <p:sldLayoutId id="2147483817" r:id="rId20"/>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Footer">
            <a:extLst>
              <a:ext uri="{FF2B5EF4-FFF2-40B4-BE49-F238E27FC236}">
                <a16:creationId xmlns:a16="http://schemas.microsoft.com/office/drawing/2014/main" id="{BBEA181A-F416-3101-EA4A-FDBE265A76D6}"/>
              </a:ext>
            </a:extLst>
          </p:cNvPr>
          <p:cNvGrpSpPr/>
          <p:nvPr userDrawn="1"/>
        </p:nvGrpSpPr>
        <p:grpSpPr>
          <a:xfrm>
            <a:off x="0" y="6386635"/>
            <a:ext cx="12192000" cy="471365"/>
            <a:chOff x="0" y="6386635"/>
            <a:chExt cx="12192000" cy="471365"/>
          </a:xfrm>
        </p:grpSpPr>
        <p:sp>
          <p:nvSpPr>
            <p:cNvPr id="5" name="Background shape">
              <a:extLst>
                <a:ext uri="{FF2B5EF4-FFF2-40B4-BE49-F238E27FC236}">
                  <a16:creationId xmlns:a16="http://schemas.microsoft.com/office/drawing/2014/main" id="{DF148F67-98D8-7531-B0D6-EC8EDE129BF5}"/>
                </a:ext>
                <a:ext uri="{C183D7F6-B498-43B3-948B-1728B52AA6E4}">
                  <adec:decorative xmlns:adec="http://schemas.microsoft.com/office/drawing/2017/decorative" val="1"/>
                </a:ext>
              </a:extLst>
            </p:cNvPr>
            <p:cNvSpPr/>
            <p:nvPr userDrawn="1"/>
          </p:nvSpPr>
          <p:spPr>
            <a:xfrm>
              <a:off x="0" y="6386635"/>
              <a:ext cx="12192000" cy="471365"/>
            </a:xfrm>
            <a:prstGeom prst="roundRect">
              <a:avLst>
                <a:gd name="adj" fmla="val 0"/>
              </a:avLst>
            </a:prstGeom>
            <a:gradFill>
              <a:gsLst>
                <a:gs pos="100000">
                  <a:schemeClr val="accent1"/>
                </a:gs>
                <a:gs pos="67000">
                  <a:schemeClr val="accent1"/>
                </a:gs>
              </a:gsLst>
              <a:lin ang="0" scaled="0"/>
            </a:gradFill>
            <a:ln w="6350" cap="flat">
              <a:noFill/>
              <a:prstDash val="solid"/>
              <a:miter/>
            </a:ln>
          </p:spPr>
          <p:txBody>
            <a:bodyPr rtlCol="0" anchor="ctr"/>
            <a:lstStyle/>
            <a:p>
              <a:endParaRPr lang="en-US"/>
            </a:p>
          </p:txBody>
        </p:sp>
        <p:sp>
          <p:nvSpPr>
            <p:cNvPr id="6" name="Rhonda Weiss Center logo" descr="Rhonda Weiss Center for Accessible Idea Data">
              <a:extLst>
                <a:ext uri="{FF2B5EF4-FFF2-40B4-BE49-F238E27FC236}">
                  <a16:creationId xmlns:a16="http://schemas.microsoft.com/office/drawing/2014/main" id="{180727F1-FAF1-DA05-68A9-5E715A6C0E2B}"/>
                </a:ext>
              </a:extLst>
            </p:cNvPr>
            <p:cNvSpPr>
              <a:spLocks noChangeAspect="1"/>
            </p:cNvSpPr>
            <p:nvPr userDrawn="1"/>
          </p:nvSpPr>
          <p:spPr>
            <a:xfrm>
              <a:off x="568571" y="6551463"/>
              <a:ext cx="4692547" cy="141708"/>
            </a:xfrm>
            <a:custGeom>
              <a:avLst/>
              <a:gdLst>
                <a:gd name="connsiteX0" fmla="*/ 2639209 w 3525580"/>
                <a:gd name="connsiteY0" fmla="*/ 56815 h 106467"/>
                <a:gd name="connsiteX1" fmla="*/ 2639209 w 3525580"/>
                <a:gd name="connsiteY1" fmla="*/ 92834 h 106467"/>
                <a:gd name="connsiteX2" fmla="*/ 2659308 w 3525580"/>
                <a:gd name="connsiteY2" fmla="*/ 92834 h 106467"/>
                <a:gd name="connsiteX3" fmla="*/ 2680005 w 3525580"/>
                <a:gd name="connsiteY3" fmla="*/ 88854 h 106467"/>
                <a:gd name="connsiteX4" fmla="*/ 2687169 w 3525580"/>
                <a:gd name="connsiteY4" fmla="*/ 75521 h 106467"/>
                <a:gd name="connsiteX5" fmla="*/ 2683587 w 3525580"/>
                <a:gd name="connsiteY5" fmla="*/ 64576 h 106467"/>
                <a:gd name="connsiteX6" fmla="*/ 2674234 w 3525580"/>
                <a:gd name="connsiteY6" fmla="*/ 58606 h 106467"/>
                <a:gd name="connsiteX7" fmla="*/ 2661099 w 3525580"/>
                <a:gd name="connsiteY7" fmla="*/ 56815 h 106467"/>
                <a:gd name="connsiteX8" fmla="*/ 569753 w 3525580"/>
                <a:gd name="connsiteY8" fmla="*/ 21692 h 106467"/>
                <a:gd name="connsiteX9" fmla="*/ 556021 w 3525580"/>
                <a:gd name="connsiteY9" fmla="*/ 62885 h 106467"/>
                <a:gd name="connsiteX10" fmla="*/ 583484 w 3525580"/>
                <a:gd name="connsiteY10" fmla="*/ 62885 h 106467"/>
                <a:gd name="connsiteX11" fmla="*/ 451742 w 3525580"/>
                <a:gd name="connsiteY11" fmla="*/ 18707 h 106467"/>
                <a:gd name="connsiteX12" fmla="*/ 451742 w 3525580"/>
                <a:gd name="connsiteY12" fmla="*/ 88159 h 106467"/>
                <a:gd name="connsiteX13" fmla="*/ 451941 w 3525580"/>
                <a:gd name="connsiteY13" fmla="*/ 88159 h 106467"/>
                <a:gd name="connsiteX14" fmla="*/ 461493 w 3525580"/>
                <a:gd name="connsiteY14" fmla="*/ 88159 h 106467"/>
                <a:gd name="connsiteX15" fmla="*/ 477613 w 3525580"/>
                <a:gd name="connsiteY15" fmla="*/ 84776 h 106467"/>
                <a:gd name="connsiteX16" fmla="*/ 489155 w 3525580"/>
                <a:gd name="connsiteY16" fmla="*/ 73632 h 106467"/>
                <a:gd name="connsiteX17" fmla="*/ 493533 w 3525580"/>
                <a:gd name="connsiteY17" fmla="*/ 52736 h 106467"/>
                <a:gd name="connsiteX18" fmla="*/ 484976 w 3525580"/>
                <a:gd name="connsiteY18" fmla="*/ 26667 h 106467"/>
                <a:gd name="connsiteX19" fmla="*/ 461693 w 3525580"/>
                <a:gd name="connsiteY19" fmla="*/ 18707 h 106467"/>
                <a:gd name="connsiteX20" fmla="*/ 1675427 w 3525580"/>
                <a:gd name="connsiteY20" fmla="*/ 17513 h 106467"/>
                <a:gd name="connsiteX21" fmla="*/ 1675427 w 3525580"/>
                <a:gd name="connsiteY21" fmla="*/ 48955 h 106467"/>
                <a:gd name="connsiteX22" fmla="*/ 1694532 w 3525580"/>
                <a:gd name="connsiteY22" fmla="*/ 48955 h 106467"/>
                <a:gd name="connsiteX23" fmla="*/ 1707865 w 3525580"/>
                <a:gd name="connsiteY23" fmla="*/ 44577 h 106467"/>
                <a:gd name="connsiteX24" fmla="*/ 1712840 w 3525580"/>
                <a:gd name="connsiteY24" fmla="*/ 33035 h 106467"/>
                <a:gd name="connsiteX25" fmla="*/ 1708064 w 3525580"/>
                <a:gd name="connsiteY25" fmla="*/ 21692 h 106467"/>
                <a:gd name="connsiteX26" fmla="*/ 1696124 w 3525580"/>
                <a:gd name="connsiteY26" fmla="*/ 17513 h 106467"/>
                <a:gd name="connsiteX27" fmla="*/ 20895 w 3525580"/>
                <a:gd name="connsiteY27" fmla="*/ 17513 h 106467"/>
                <a:gd name="connsiteX28" fmla="*/ 20895 w 3525580"/>
                <a:gd name="connsiteY28" fmla="*/ 48955 h 106467"/>
                <a:gd name="connsiteX29" fmla="*/ 40000 w 3525580"/>
                <a:gd name="connsiteY29" fmla="*/ 48955 h 106467"/>
                <a:gd name="connsiteX30" fmla="*/ 53333 w 3525580"/>
                <a:gd name="connsiteY30" fmla="*/ 44577 h 106467"/>
                <a:gd name="connsiteX31" fmla="*/ 58308 w 3525580"/>
                <a:gd name="connsiteY31" fmla="*/ 33035 h 106467"/>
                <a:gd name="connsiteX32" fmla="*/ 53532 w 3525580"/>
                <a:gd name="connsiteY32" fmla="*/ 21692 h 106467"/>
                <a:gd name="connsiteX33" fmla="*/ 41592 w 3525580"/>
                <a:gd name="connsiteY33" fmla="*/ 17513 h 106467"/>
                <a:gd name="connsiteX34" fmla="*/ 252936 w 3525580"/>
                <a:gd name="connsiteY34" fmla="*/ 17314 h 106467"/>
                <a:gd name="connsiteX35" fmla="*/ 234827 w 3525580"/>
                <a:gd name="connsiteY35" fmla="*/ 25871 h 106467"/>
                <a:gd name="connsiteX36" fmla="*/ 228061 w 3525580"/>
                <a:gd name="connsiteY36" fmla="*/ 53731 h 106467"/>
                <a:gd name="connsiteX37" fmla="*/ 234827 w 3525580"/>
                <a:gd name="connsiteY37" fmla="*/ 80995 h 106467"/>
                <a:gd name="connsiteX38" fmla="*/ 252936 w 3525580"/>
                <a:gd name="connsiteY38" fmla="*/ 89353 h 106467"/>
                <a:gd name="connsiteX39" fmla="*/ 270847 w 3525580"/>
                <a:gd name="connsiteY39" fmla="*/ 80995 h 106467"/>
                <a:gd name="connsiteX40" fmla="*/ 277613 w 3525580"/>
                <a:gd name="connsiteY40" fmla="*/ 53731 h 106467"/>
                <a:gd name="connsiteX41" fmla="*/ 270847 w 3525580"/>
                <a:gd name="connsiteY41" fmla="*/ 25871 h 106467"/>
                <a:gd name="connsiteX42" fmla="*/ 252936 w 3525580"/>
                <a:gd name="connsiteY42" fmla="*/ 17314 h 106467"/>
                <a:gd name="connsiteX43" fmla="*/ 3486376 w 3525580"/>
                <a:gd name="connsiteY43" fmla="*/ 14626 h 106467"/>
                <a:gd name="connsiteX44" fmla="*/ 3468466 w 3525580"/>
                <a:gd name="connsiteY44" fmla="*/ 64377 h 106467"/>
                <a:gd name="connsiteX45" fmla="*/ 3504287 w 3525580"/>
                <a:gd name="connsiteY45" fmla="*/ 64377 h 106467"/>
                <a:gd name="connsiteX46" fmla="*/ 3343689 w 3525580"/>
                <a:gd name="connsiteY46" fmla="*/ 14626 h 106467"/>
                <a:gd name="connsiteX47" fmla="*/ 3325778 w 3525580"/>
                <a:gd name="connsiteY47" fmla="*/ 64377 h 106467"/>
                <a:gd name="connsiteX48" fmla="*/ 3361600 w 3525580"/>
                <a:gd name="connsiteY48" fmla="*/ 64377 h 106467"/>
                <a:gd name="connsiteX49" fmla="*/ 3135927 w 3525580"/>
                <a:gd name="connsiteY49" fmla="*/ 14626 h 106467"/>
                <a:gd name="connsiteX50" fmla="*/ 3118016 w 3525580"/>
                <a:gd name="connsiteY50" fmla="*/ 64377 h 106467"/>
                <a:gd name="connsiteX51" fmla="*/ 3153837 w 3525580"/>
                <a:gd name="connsiteY51" fmla="*/ 64377 h 106467"/>
                <a:gd name="connsiteX52" fmla="*/ 2118412 w 3525580"/>
                <a:gd name="connsiteY52" fmla="*/ 14626 h 106467"/>
                <a:gd name="connsiteX53" fmla="*/ 2100501 w 3525580"/>
                <a:gd name="connsiteY53" fmla="*/ 64377 h 106467"/>
                <a:gd name="connsiteX54" fmla="*/ 2136322 w 3525580"/>
                <a:gd name="connsiteY54" fmla="*/ 64377 h 106467"/>
                <a:gd name="connsiteX55" fmla="*/ 3236027 w 3525580"/>
                <a:gd name="connsiteY55" fmla="*/ 14228 h 106467"/>
                <a:gd name="connsiteX56" fmla="*/ 3236027 w 3525580"/>
                <a:gd name="connsiteY56" fmla="*/ 92635 h 106467"/>
                <a:gd name="connsiteX57" fmla="*/ 3243987 w 3525580"/>
                <a:gd name="connsiteY57" fmla="*/ 92635 h 106467"/>
                <a:gd name="connsiteX58" fmla="*/ 3266873 w 3525580"/>
                <a:gd name="connsiteY58" fmla="*/ 88854 h 106467"/>
                <a:gd name="connsiteX59" fmla="*/ 3281003 w 3525580"/>
                <a:gd name="connsiteY59" fmla="*/ 76317 h 106467"/>
                <a:gd name="connsiteX60" fmla="*/ 3285779 w 3525580"/>
                <a:gd name="connsiteY60" fmla="*/ 53233 h 106467"/>
                <a:gd name="connsiteX61" fmla="*/ 3281003 w 3525580"/>
                <a:gd name="connsiteY61" fmla="*/ 29751 h 106467"/>
                <a:gd name="connsiteX62" fmla="*/ 3266873 w 3525580"/>
                <a:gd name="connsiteY62" fmla="*/ 17810 h 106467"/>
                <a:gd name="connsiteX63" fmla="*/ 3244584 w 3525580"/>
                <a:gd name="connsiteY63" fmla="*/ 14228 h 106467"/>
                <a:gd name="connsiteX64" fmla="*/ 2947071 w 3525580"/>
                <a:gd name="connsiteY64" fmla="*/ 14228 h 106467"/>
                <a:gd name="connsiteX65" fmla="*/ 2947071 w 3525580"/>
                <a:gd name="connsiteY65" fmla="*/ 92635 h 106467"/>
                <a:gd name="connsiteX66" fmla="*/ 2955031 w 3525580"/>
                <a:gd name="connsiteY66" fmla="*/ 92635 h 106467"/>
                <a:gd name="connsiteX67" fmla="*/ 2977917 w 3525580"/>
                <a:gd name="connsiteY67" fmla="*/ 88854 h 106467"/>
                <a:gd name="connsiteX68" fmla="*/ 2992047 w 3525580"/>
                <a:gd name="connsiteY68" fmla="*/ 76317 h 106467"/>
                <a:gd name="connsiteX69" fmla="*/ 2996823 w 3525580"/>
                <a:gd name="connsiteY69" fmla="*/ 53233 h 106467"/>
                <a:gd name="connsiteX70" fmla="*/ 2992047 w 3525580"/>
                <a:gd name="connsiteY70" fmla="*/ 29751 h 106467"/>
                <a:gd name="connsiteX71" fmla="*/ 2977917 w 3525580"/>
                <a:gd name="connsiteY71" fmla="*/ 17810 h 106467"/>
                <a:gd name="connsiteX72" fmla="*/ 2955628 w 3525580"/>
                <a:gd name="connsiteY72" fmla="*/ 14228 h 106467"/>
                <a:gd name="connsiteX73" fmla="*/ 2639010 w 3525580"/>
                <a:gd name="connsiteY73" fmla="*/ 13830 h 106467"/>
                <a:gd name="connsiteX74" fmla="*/ 2639010 w 3525580"/>
                <a:gd name="connsiteY74" fmla="*/ 49054 h 106467"/>
                <a:gd name="connsiteX75" fmla="*/ 2639209 w 3525580"/>
                <a:gd name="connsiteY75" fmla="*/ 49054 h 106467"/>
                <a:gd name="connsiteX76" fmla="*/ 2660900 w 3525580"/>
                <a:gd name="connsiteY76" fmla="*/ 49054 h 106467"/>
                <a:gd name="connsiteX77" fmla="*/ 2669060 w 3525580"/>
                <a:gd name="connsiteY77" fmla="*/ 48258 h 106467"/>
                <a:gd name="connsiteX78" fmla="*/ 2676821 w 3525580"/>
                <a:gd name="connsiteY78" fmla="*/ 45671 h 106467"/>
                <a:gd name="connsiteX79" fmla="*/ 2682592 w 3525580"/>
                <a:gd name="connsiteY79" fmla="*/ 40497 h 106467"/>
                <a:gd name="connsiteX80" fmla="*/ 2684781 w 3525580"/>
                <a:gd name="connsiteY80" fmla="*/ 31940 h 106467"/>
                <a:gd name="connsiteX81" fmla="*/ 2677617 w 3525580"/>
                <a:gd name="connsiteY81" fmla="*/ 18208 h 106467"/>
                <a:gd name="connsiteX82" fmla="*/ 2658910 w 3525580"/>
                <a:gd name="connsiteY82" fmla="*/ 13830 h 106467"/>
                <a:gd name="connsiteX83" fmla="*/ 1975923 w 3525580"/>
                <a:gd name="connsiteY83" fmla="*/ 13830 h 106467"/>
                <a:gd name="connsiteX84" fmla="*/ 1975923 w 3525580"/>
                <a:gd name="connsiteY84" fmla="*/ 50248 h 106467"/>
                <a:gd name="connsiteX85" fmla="*/ 1998013 w 3525580"/>
                <a:gd name="connsiteY85" fmla="*/ 50248 h 106467"/>
                <a:gd name="connsiteX86" fmla="*/ 2016719 w 3525580"/>
                <a:gd name="connsiteY86" fmla="*/ 45870 h 106467"/>
                <a:gd name="connsiteX87" fmla="*/ 2023287 w 3525580"/>
                <a:gd name="connsiteY87" fmla="*/ 31741 h 106467"/>
                <a:gd name="connsiteX88" fmla="*/ 2017714 w 3525580"/>
                <a:gd name="connsiteY88" fmla="*/ 18208 h 106467"/>
                <a:gd name="connsiteX89" fmla="*/ 2001794 w 3525580"/>
                <a:gd name="connsiteY89" fmla="*/ 13830 h 106467"/>
                <a:gd name="connsiteX90" fmla="*/ 1908262 w 3525580"/>
                <a:gd name="connsiteY90" fmla="*/ 12636 h 106467"/>
                <a:gd name="connsiteX91" fmla="*/ 1885973 w 3525580"/>
                <a:gd name="connsiteY91" fmla="*/ 22785 h 106467"/>
                <a:gd name="connsiteX92" fmla="*/ 1878013 w 3525580"/>
                <a:gd name="connsiteY92" fmla="*/ 53432 h 106467"/>
                <a:gd name="connsiteX93" fmla="*/ 1885973 w 3525580"/>
                <a:gd name="connsiteY93" fmla="*/ 83879 h 106467"/>
                <a:gd name="connsiteX94" fmla="*/ 1908063 w 3525580"/>
                <a:gd name="connsiteY94" fmla="*/ 93829 h 106467"/>
                <a:gd name="connsiteX95" fmla="*/ 1930352 w 3525580"/>
                <a:gd name="connsiteY95" fmla="*/ 83879 h 106467"/>
                <a:gd name="connsiteX96" fmla="*/ 1938113 w 3525580"/>
                <a:gd name="connsiteY96" fmla="*/ 53432 h 106467"/>
                <a:gd name="connsiteX97" fmla="*/ 1930352 w 3525580"/>
                <a:gd name="connsiteY97" fmla="*/ 22586 h 106467"/>
                <a:gd name="connsiteX98" fmla="*/ 1908262 w 3525580"/>
                <a:gd name="connsiteY98" fmla="*/ 12636 h 106467"/>
                <a:gd name="connsiteX99" fmla="*/ 3481600 w 3525580"/>
                <a:gd name="connsiteY99" fmla="*/ 6666 h 106467"/>
                <a:gd name="connsiteX100" fmla="*/ 3491551 w 3525580"/>
                <a:gd name="connsiteY100" fmla="*/ 6666 h 106467"/>
                <a:gd name="connsiteX101" fmla="*/ 3525580 w 3525580"/>
                <a:gd name="connsiteY101" fmla="*/ 100197 h 106467"/>
                <a:gd name="connsiteX102" fmla="*/ 3517023 w 3525580"/>
                <a:gd name="connsiteY102" fmla="*/ 100197 h 106467"/>
                <a:gd name="connsiteX103" fmla="*/ 3506874 w 3525580"/>
                <a:gd name="connsiteY103" fmla="*/ 72337 h 106467"/>
                <a:gd name="connsiteX104" fmla="*/ 3465879 w 3525580"/>
                <a:gd name="connsiteY104" fmla="*/ 72337 h 106467"/>
                <a:gd name="connsiteX105" fmla="*/ 3455730 w 3525580"/>
                <a:gd name="connsiteY105" fmla="*/ 100197 h 106467"/>
                <a:gd name="connsiteX106" fmla="*/ 3447570 w 3525580"/>
                <a:gd name="connsiteY106" fmla="*/ 100197 h 106467"/>
                <a:gd name="connsiteX107" fmla="*/ 3380903 w 3525580"/>
                <a:gd name="connsiteY107" fmla="*/ 6666 h 106467"/>
                <a:gd name="connsiteX108" fmla="*/ 3449361 w 3525580"/>
                <a:gd name="connsiteY108" fmla="*/ 6666 h 106467"/>
                <a:gd name="connsiteX109" fmla="*/ 3449361 w 3525580"/>
                <a:gd name="connsiteY109" fmla="*/ 14427 h 106467"/>
                <a:gd name="connsiteX110" fmla="*/ 3420306 w 3525580"/>
                <a:gd name="connsiteY110" fmla="*/ 14427 h 106467"/>
                <a:gd name="connsiteX111" fmla="*/ 3420306 w 3525580"/>
                <a:gd name="connsiteY111" fmla="*/ 100197 h 106467"/>
                <a:gd name="connsiteX112" fmla="*/ 3412147 w 3525580"/>
                <a:gd name="connsiteY112" fmla="*/ 100197 h 106467"/>
                <a:gd name="connsiteX113" fmla="*/ 3412147 w 3525580"/>
                <a:gd name="connsiteY113" fmla="*/ 14427 h 106467"/>
                <a:gd name="connsiteX114" fmla="*/ 3380903 w 3525580"/>
                <a:gd name="connsiteY114" fmla="*/ 14427 h 106467"/>
                <a:gd name="connsiteX115" fmla="*/ 3338714 w 3525580"/>
                <a:gd name="connsiteY115" fmla="*/ 6666 h 106467"/>
                <a:gd name="connsiteX116" fmla="*/ 3348664 w 3525580"/>
                <a:gd name="connsiteY116" fmla="*/ 6666 h 106467"/>
                <a:gd name="connsiteX117" fmla="*/ 3382694 w 3525580"/>
                <a:gd name="connsiteY117" fmla="*/ 100197 h 106467"/>
                <a:gd name="connsiteX118" fmla="*/ 3374137 w 3525580"/>
                <a:gd name="connsiteY118" fmla="*/ 100197 h 106467"/>
                <a:gd name="connsiteX119" fmla="*/ 3363988 w 3525580"/>
                <a:gd name="connsiteY119" fmla="*/ 72337 h 106467"/>
                <a:gd name="connsiteX120" fmla="*/ 3322992 w 3525580"/>
                <a:gd name="connsiteY120" fmla="*/ 72337 h 106467"/>
                <a:gd name="connsiteX121" fmla="*/ 3312843 w 3525580"/>
                <a:gd name="connsiteY121" fmla="*/ 100197 h 106467"/>
                <a:gd name="connsiteX122" fmla="*/ 3304684 w 3525580"/>
                <a:gd name="connsiteY122" fmla="*/ 100197 h 106467"/>
                <a:gd name="connsiteX123" fmla="*/ 3227470 w 3525580"/>
                <a:gd name="connsiteY123" fmla="*/ 6666 h 106467"/>
                <a:gd name="connsiteX124" fmla="*/ 3230654 w 3525580"/>
                <a:gd name="connsiteY124" fmla="*/ 6666 h 106467"/>
                <a:gd name="connsiteX125" fmla="*/ 3237619 w 3525580"/>
                <a:gd name="connsiteY125" fmla="*/ 6666 h 106467"/>
                <a:gd name="connsiteX126" fmla="*/ 3245580 w 3525580"/>
                <a:gd name="connsiteY126" fmla="*/ 6666 h 106467"/>
                <a:gd name="connsiteX127" fmla="*/ 3282993 w 3525580"/>
                <a:gd name="connsiteY127" fmla="*/ 18407 h 106467"/>
                <a:gd name="connsiteX128" fmla="*/ 3294336 w 3525580"/>
                <a:gd name="connsiteY128" fmla="*/ 52835 h 106467"/>
                <a:gd name="connsiteX129" fmla="*/ 3281998 w 3525580"/>
                <a:gd name="connsiteY129" fmla="*/ 88655 h 106467"/>
                <a:gd name="connsiteX130" fmla="*/ 3243987 w 3525580"/>
                <a:gd name="connsiteY130" fmla="*/ 100397 h 106467"/>
                <a:gd name="connsiteX131" fmla="*/ 3227470 w 3525580"/>
                <a:gd name="connsiteY131" fmla="*/ 100397 h 106467"/>
                <a:gd name="connsiteX132" fmla="*/ 3227470 w 3525580"/>
                <a:gd name="connsiteY132" fmla="*/ 100198 h 106467"/>
                <a:gd name="connsiteX133" fmla="*/ 3131151 w 3525580"/>
                <a:gd name="connsiteY133" fmla="*/ 6666 h 106467"/>
                <a:gd name="connsiteX134" fmla="*/ 3141101 w 3525580"/>
                <a:gd name="connsiteY134" fmla="*/ 6666 h 106467"/>
                <a:gd name="connsiteX135" fmla="*/ 3175131 w 3525580"/>
                <a:gd name="connsiteY135" fmla="*/ 100197 h 106467"/>
                <a:gd name="connsiteX136" fmla="*/ 3166574 w 3525580"/>
                <a:gd name="connsiteY136" fmla="*/ 100197 h 106467"/>
                <a:gd name="connsiteX137" fmla="*/ 3156424 w 3525580"/>
                <a:gd name="connsiteY137" fmla="*/ 72337 h 106467"/>
                <a:gd name="connsiteX138" fmla="*/ 3115429 w 3525580"/>
                <a:gd name="connsiteY138" fmla="*/ 72337 h 106467"/>
                <a:gd name="connsiteX139" fmla="*/ 3105280 w 3525580"/>
                <a:gd name="connsiteY139" fmla="*/ 100197 h 106467"/>
                <a:gd name="connsiteX140" fmla="*/ 3097121 w 3525580"/>
                <a:gd name="connsiteY140" fmla="*/ 100197 h 106467"/>
                <a:gd name="connsiteX141" fmla="*/ 3026275 w 3525580"/>
                <a:gd name="connsiteY141" fmla="*/ 6666 h 106467"/>
                <a:gd name="connsiteX142" fmla="*/ 3082196 w 3525580"/>
                <a:gd name="connsiteY142" fmla="*/ 6666 h 106467"/>
                <a:gd name="connsiteX143" fmla="*/ 3082196 w 3525580"/>
                <a:gd name="connsiteY143" fmla="*/ 14228 h 106467"/>
                <a:gd name="connsiteX144" fmla="*/ 3034235 w 3525580"/>
                <a:gd name="connsiteY144" fmla="*/ 14228 h 106467"/>
                <a:gd name="connsiteX145" fmla="*/ 3034235 w 3525580"/>
                <a:gd name="connsiteY145" fmla="*/ 49054 h 106467"/>
                <a:gd name="connsiteX146" fmla="*/ 3078216 w 3525580"/>
                <a:gd name="connsiteY146" fmla="*/ 49054 h 106467"/>
                <a:gd name="connsiteX147" fmla="*/ 3078216 w 3525580"/>
                <a:gd name="connsiteY147" fmla="*/ 56616 h 106467"/>
                <a:gd name="connsiteX148" fmla="*/ 3034235 w 3525580"/>
                <a:gd name="connsiteY148" fmla="*/ 56616 h 106467"/>
                <a:gd name="connsiteX149" fmla="*/ 3034235 w 3525580"/>
                <a:gd name="connsiteY149" fmla="*/ 92237 h 106467"/>
                <a:gd name="connsiteX150" fmla="*/ 3083788 w 3525580"/>
                <a:gd name="connsiteY150" fmla="*/ 92436 h 106467"/>
                <a:gd name="connsiteX151" fmla="*/ 3083788 w 3525580"/>
                <a:gd name="connsiteY151" fmla="*/ 99998 h 106467"/>
                <a:gd name="connsiteX152" fmla="*/ 3026275 w 3525580"/>
                <a:gd name="connsiteY152" fmla="*/ 99998 h 106467"/>
                <a:gd name="connsiteX153" fmla="*/ 2938514 w 3525580"/>
                <a:gd name="connsiteY153" fmla="*/ 6666 h 106467"/>
                <a:gd name="connsiteX154" fmla="*/ 2941698 w 3525580"/>
                <a:gd name="connsiteY154" fmla="*/ 6666 h 106467"/>
                <a:gd name="connsiteX155" fmla="*/ 2948663 w 3525580"/>
                <a:gd name="connsiteY155" fmla="*/ 6666 h 106467"/>
                <a:gd name="connsiteX156" fmla="*/ 2956624 w 3525580"/>
                <a:gd name="connsiteY156" fmla="*/ 6666 h 106467"/>
                <a:gd name="connsiteX157" fmla="*/ 2994037 w 3525580"/>
                <a:gd name="connsiteY157" fmla="*/ 18407 h 106467"/>
                <a:gd name="connsiteX158" fmla="*/ 3005380 w 3525580"/>
                <a:gd name="connsiteY158" fmla="*/ 52835 h 106467"/>
                <a:gd name="connsiteX159" fmla="*/ 2993042 w 3525580"/>
                <a:gd name="connsiteY159" fmla="*/ 88655 h 106467"/>
                <a:gd name="connsiteX160" fmla="*/ 2955031 w 3525580"/>
                <a:gd name="connsiteY160" fmla="*/ 100397 h 106467"/>
                <a:gd name="connsiteX161" fmla="*/ 2938514 w 3525580"/>
                <a:gd name="connsiteY161" fmla="*/ 100397 h 106467"/>
                <a:gd name="connsiteX162" fmla="*/ 2938514 w 3525580"/>
                <a:gd name="connsiteY162" fmla="*/ 100198 h 106467"/>
                <a:gd name="connsiteX163" fmla="*/ 2903688 w 3525580"/>
                <a:gd name="connsiteY163" fmla="*/ 6666 h 106467"/>
                <a:gd name="connsiteX164" fmla="*/ 2911847 w 3525580"/>
                <a:gd name="connsiteY164" fmla="*/ 6666 h 106467"/>
                <a:gd name="connsiteX165" fmla="*/ 2911847 w 3525580"/>
                <a:gd name="connsiteY165" fmla="*/ 100197 h 106467"/>
                <a:gd name="connsiteX166" fmla="*/ 2903688 w 3525580"/>
                <a:gd name="connsiteY166" fmla="*/ 100197 h 106467"/>
                <a:gd name="connsiteX167" fmla="*/ 2791846 w 3525580"/>
                <a:gd name="connsiteY167" fmla="*/ 6666 h 106467"/>
                <a:gd name="connsiteX168" fmla="*/ 2847767 w 3525580"/>
                <a:gd name="connsiteY168" fmla="*/ 6666 h 106467"/>
                <a:gd name="connsiteX169" fmla="*/ 2847767 w 3525580"/>
                <a:gd name="connsiteY169" fmla="*/ 14228 h 106467"/>
                <a:gd name="connsiteX170" fmla="*/ 2799806 w 3525580"/>
                <a:gd name="connsiteY170" fmla="*/ 14228 h 106467"/>
                <a:gd name="connsiteX171" fmla="*/ 2799806 w 3525580"/>
                <a:gd name="connsiteY171" fmla="*/ 49054 h 106467"/>
                <a:gd name="connsiteX172" fmla="*/ 2843787 w 3525580"/>
                <a:gd name="connsiteY172" fmla="*/ 49054 h 106467"/>
                <a:gd name="connsiteX173" fmla="*/ 2843787 w 3525580"/>
                <a:gd name="connsiteY173" fmla="*/ 56616 h 106467"/>
                <a:gd name="connsiteX174" fmla="*/ 2799806 w 3525580"/>
                <a:gd name="connsiteY174" fmla="*/ 56616 h 106467"/>
                <a:gd name="connsiteX175" fmla="*/ 2799806 w 3525580"/>
                <a:gd name="connsiteY175" fmla="*/ 92237 h 106467"/>
                <a:gd name="connsiteX176" fmla="*/ 2849359 w 3525580"/>
                <a:gd name="connsiteY176" fmla="*/ 92436 h 106467"/>
                <a:gd name="connsiteX177" fmla="*/ 2849359 w 3525580"/>
                <a:gd name="connsiteY177" fmla="*/ 99998 h 106467"/>
                <a:gd name="connsiteX178" fmla="*/ 2791846 w 3525580"/>
                <a:gd name="connsiteY178" fmla="*/ 99998 h 106467"/>
                <a:gd name="connsiteX179" fmla="*/ 2717418 w 3525580"/>
                <a:gd name="connsiteY179" fmla="*/ 6666 h 106467"/>
                <a:gd name="connsiteX180" fmla="*/ 2725776 w 3525580"/>
                <a:gd name="connsiteY180" fmla="*/ 6666 h 106467"/>
                <a:gd name="connsiteX181" fmla="*/ 2725776 w 3525580"/>
                <a:gd name="connsiteY181" fmla="*/ 92436 h 106467"/>
                <a:gd name="connsiteX182" fmla="*/ 2771946 w 3525580"/>
                <a:gd name="connsiteY182" fmla="*/ 92436 h 106467"/>
                <a:gd name="connsiteX183" fmla="*/ 2771946 w 3525580"/>
                <a:gd name="connsiteY183" fmla="*/ 100197 h 106467"/>
                <a:gd name="connsiteX184" fmla="*/ 2717219 w 3525580"/>
                <a:gd name="connsiteY184" fmla="*/ 100197 h 106467"/>
                <a:gd name="connsiteX185" fmla="*/ 2631249 w 3525580"/>
                <a:gd name="connsiteY185" fmla="*/ 6666 h 106467"/>
                <a:gd name="connsiteX186" fmla="*/ 2659109 w 3525580"/>
                <a:gd name="connsiteY186" fmla="*/ 6666 h 106467"/>
                <a:gd name="connsiteX187" fmla="*/ 2684184 w 3525580"/>
                <a:gd name="connsiteY187" fmla="*/ 12835 h 106467"/>
                <a:gd name="connsiteX188" fmla="*/ 2692940 w 3525580"/>
                <a:gd name="connsiteY188" fmla="*/ 30945 h 106467"/>
                <a:gd name="connsiteX189" fmla="*/ 2688960 w 3525580"/>
                <a:gd name="connsiteY189" fmla="*/ 44079 h 106467"/>
                <a:gd name="connsiteX190" fmla="*/ 2675030 w 3525580"/>
                <a:gd name="connsiteY190" fmla="*/ 52636 h 106467"/>
                <a:gd name="connsiteX191" fmla="*/ 2690552 w 3525580"/>
                <a:gd name="connsiteY191" fmla="*/ 60596 h 106467"/>
                <a:gd name="connsiteX192" fmla="*/ 2695328 w 3525580"/>
                <a:gd name="connsiteY192" fmla="*/ 75123 h 106467"/>
                <a:gd name="connsiteX193" fmla="*/ 2686174 w 3525580"/>
                <a:gd name="connsiteY193" fmla="*/ 94028 h 106467"/>
                <a:gd name="connsiteX194" fmla="*/ 2659905 w 3525580"/>
                <a:gd name="connsiteY194" fmla="*/ 100197 h 106467"/>
                <a:gd name="connsiteX195" fmla="*/ 2631249 w 3525580"/>
                <a:gd name="connsiteY195" fmla="*/ 100197 h 106467"/>
                <a:gd name="connsiteX196" fmla="*/ 2596224 w 3525580"/>
                <a:gd name="connsiteY196" fmla="*/ 6666 h 106467"/>
                <a:gd name="connsiteX197" fmla="*/ 2604383 w 3525580"/>
                <a:gd name="connsiteY197" fmla="*/ 6666 h 106467"/>
                <a:gd name="connsiteX198" fmla="*/ 2604383 w 3525580"/>
                <a:gd name="connsiteY198" fmla="*/ 100197 h 106467"/>
                <a:gd name="connsiteX199" fmla="*/ 2596224 w 3525580"/>
                <a:gd name="connsiteY199" fmla="*/ 100197 h 106467"/>
                <a:gd name="connsiteX200" fmla="*/ 2346472 w 3525580"/>
                <a:gd name="connsiteY200" fmla="*/ 6666 h 106467"/>
                <a:gd name="connsiteX201" fmla="*/ 2402393 w 3525580"/>
                <a:gd name="connsiteY201" fmla="*/ 6666 h 106467"/>
                <a:gd name="connsiteX202" fmla="*/ 2402393 w 3525580"/>
                <a:gd name="connsiteY202" fmla="*/ 14228 h 106467"/>
                <a:gd name="connsiteX203" fmla="*/ 2354631 w 3525580"/>
                <a:gd name="connsiteY203" fmla="*/ 14228 h 106467"/>
                <a:gd name="connsiteX204" fmla="*/ 2354631 w 3525580"/>
                <a:gd name="connsiteY204" fmla="*/ 49054 h 106467"/>
                <a:gd name="connsiteX205" fmla="*/ 2398612 w 3525580"/>
                <a:gd name="connsiteY205" fmla="*/ 49054 h 106467"/>
                <a:gd name="connsiteX206" fmla="*/ 2398612 w 3525580"/>
                <a:gd name="connsiteY206" fmla="*/ 56616 h 106467"/>
                <a:gd name="connsiteX207" fmla="*/ 2354631 w 3525580"/>
                <a:gd name="connsiteY207" fmla="*/ 56616 h 106467"/>
                <a:gd name="connsiteX208" fmla="*/ 2354631 w 3525580"/>
                <a:gd name="connsiteY208" fmla="*/ 92237 h 106467"/>
                <a:gd name="connsiteX209" fmla="*/ 2404184 w 3525580"/>
                <a:gd name="connsiteY209" fmla="*/ 92436 h 106467"/>
                <a:gd name="connsiteX210" fmla="*/ 2404184 w 3525580"/>
                <a:gd name="connsiteY210" fmla="*/ 99998 h 106467"/>
                <a:gd name="connsiteX211" fmla="*/ 2346472 w 3525580"/>
                <a:gd name="connsiteY211" fmla="*/ 99998 h 106467"/>
                <a:gd name="connsiteX212" fmla="*/ 2113437 w 3525580"/>
                <a:gd name="connsiteY212" fmla="*/ 6666 h 106467"/>
                <a:gd name="connsiteX213" fmla="*/ 2123387 w 3525580"/>
                <a:gd name="connsiteY213" fmla="*/ 6666 h 106467"/>
                <a:gd name="connsiteX214" fmla="*/ 2157417 w 3525580"/>
                <a:gd name="connsiteY214" fmla="*/ 100197 h 106467"/>
                <a:gd name="connsiteX215" fmla="*/ 2148860 w 3525580"/>
                <a:gd name="connsiteY215" fmla="*/ 100197 h 106467"/>
                <a:gd name="connsiteX216" fmla="*/ 2138710 w 3525580"/>
                <a:gd name="connsiteY216" fmla="*/ 72337 h 106467"/>
                <a:gd name="connsiteX217" fmla="*/ 2097914 w 3525580"/>
                <a:gd name="connsiteY217" fmla="*/ 72337 h 106467"/>
                <a:gd name="connsiteX218" fmla="*/ 2087765 w 3525580"/>
                <a:gd name="connsiteY218" fmla="*/ 100197 h 106467"/>
                <a:gd name="connsiteX219" fmla="*/ 2079407 w 3525580"/>
                <a:gd name="connsiteY219" fmla="*/ 100197 h 106467"/>
                <a:gd name="connsiteX220" fmla="*/ 1967764 w 3525580"/>
                <a:gd name="connsiteY220" fmla="*/ 6666 h 106467"/>
                <a:gd name="connsiteX221" fmla="*/ 2002192 w 3525580"/>
                <a:gd name="connsiteY221" fmla="*/ 6666 h 106467"/>
                <a:gd name="connsiteX222" fmla="*/ 2024083 w 3525580"/>
                <a:gd name="connsiteY222" fmla="*/ 12835 h 106467"/>
                <a:gd name="connsiteX223" fmla="*/ 2031645 w 3525580"/>
                <a:gd name="connsiteY223" fmla="*/ 30746 h 106467"/>
                <a:gd name="connsiteX224" fmla="*/ 2028660 w 3525580"/>
                <a:gd name="connsiteY224" fmla="*/ 43482 h 106467"/>
                <a:gd name="connsiteX225" fmla="*/ 2021297 w 3525580"/>
                <a:gd name="connsiteY225" fmla="*/ 51442 h 106467"/>
                <a:gd name="connsiteX226" fmla="*/ 2012341 w 3525580"/>
                <a:gd name="connsiteY226" fmla="*/ 55820 h 106467"/>
                <a:gd name="connsiteX227" fmla="*/ 2031247 w 3525580"/>
                <a:gd name="connsiteY227" fmla="*/ 99998 h 106467"/>
                <a:gd name="connsiteX228" fmla="*/ 2022292 w 3525580"/>
                <a:gd name="connsiteY228" fmla="*/ 99998 h 106467"/>
                <a:gd name="connsiteX229" fmla="*/ 2004182 w 3525580"/>
                <a:gd name="connsiteY229" fmla="*/ 57213 h 106467"/>
                <a:gd name="connsiteX230" fmla="*/ 1975525 w 3525580"/>
                <a:gd name="connsiteY230" fmla="*/ 57213 h 106467"/>
                <a:gd name="connsiteX231" fmla="*/ 1975525 w 3525580"/>
                <a:gd name="connsiteY231" fmla="*/ 99998 h 106467"/>
                <a:gd name="connsiteX232" fmla="*/ 1967764 w 3525580"/>
                <a:gd name="connsiteY232" fmla="*/ 99998 h 106467"/>
                <a:gd name="connsiteX233" fmla="*/ 1799406 w 3525580"/>
                <a:gd name="connsiteY233" fmla="*/ 6666 h 106467"/>
                <a:gd name="connsiteX234" fmla="*/ 1854729 w 3525580"/>
                <a:gd name="connsiteY234" fmla="*/ 6666 h 106467"/>
                <a:gd name="connsiteX235" fmla="*/ 1854729 w 3525580"/>
                <a:gd name="connsiteY235" fmla="*/ 14228 h 106467"/>
                <a:gd name="connsiteX236" fmla="*/ 1807963 w 3525580"/>
                <a:gd name="connsiteY236" fmla="*/ 14228 h 106467"/>
                <a:gd name="connsiteX237" fmla="*/ 1807963 w 3525580"/>
                <a:gd name="connsiteY237" fmla="*/ 49253 h 106467"/>
                <a:gd name="connsiteX238" fmla="*/ 1850749 w 3525580"/>
                <a:gd name="connsiteY238" fmla="*/ 49253 h 106467"/>
                <a:gd name="connsiteX239" fmla="*/ 1850749 w 3525580"/>
                <a:gd name="connsiteY239" fmla="*/ 56815 h 106467"/>
                <a:gd name="connsiteX240" fmla="*/ 1807963 w 3525580"/>
                <a:gd name="connsiteY240" fmla="*/ 56815 h 106467"/>
                <a:gd name="connsiteX241" fmla="*/ 1807963 w 3525580"/>
                <a:gd name="connsiteY241" fmla="*/ 100197 h 106467"/>
                <a:gd name="connsiteX242" fmla="*/ 1799406 w 3525580"/>
                <a:gd name="connsiteY242" fmla="*/ 100197 h 106467"/>
                <a:gd name="connsiteX243" fmla="*/ 2540901 w 3525580"/>
                <a:gd name="connsiteY243" fmla="*/ 5671 h 106467"/>
                <a:gd name="connsiteX244" fmla="*/ 2558811 w 3525580"/>
                <a:gd name="connsiteY244" fmla="*/ 9452 h 106467"/>
                <a:gd name="connsiteX245" fmla="*/ 2569757 w 3525580"/>
                <a:gd name="connsiteY245" fmla="*/ 19402 h 106467"/>
                <a:gd name="connsiteX246" fmla="*/ 2573339 w 3525580"/>
                <a:gd name="connsiteY246" fmla="*/ 32139 h 106467"/>
                <a:gd name="connsiteX247" fmla="*/ 2564782 w 3525580"/>
                <a:gd name="connsiteY247" fmla="*/ 32139 h 106467"/>
                <a:gd name="connsiteX248" fmla="*/ 2560602 w 3525580"/>
                <a:gd name="connsiteY248" fmla="*/ 20795 h 106467"/>
                <a:gd name="connsiteX249" fmla="*/ 2551846 w 3525580"/>
                <a:gd name="connsiteY249" fmla="*/ 14825 h 106467"/>
                <a:gd name="connsiteX250" fmla="*/ 2540702 w 3525580"/>
                <a:gd name="connsiteY250" fmla="*/ 13034 h 106467"/>
                <a:gd name="connsiteX251" fmla="*/ 2523985 w 3525580"/>
                <a:gd name="connsiteY251" fmla="*/ 18208 h 106467"/>
                <a:gd name="connsiteX252" fmla="*/ 2518214 w 3525580"/>
                <a:gd name="connsiteY252" fmla="*/ 30746 h 106467"/>
                <a:gd name="connsiteX253" fmla="*/ 2522393 w 3525580"/>
                <a:gd name="connsiteY253" fmla="*/ 41094 h 106467"/>
                <a:gd name="connsiteX254" fmla="*/ 2534134 w 3525580"/>
                <a:gd name="connsiteY254" fmla="*/ 46865 h 106467"/>
                <a:gd name="connsiteX255" fmla="*/ 2554234 w 3525580"/>
                <a:gd name="connsiteY255" fmla="*/ 52437 h 106467"/>
                <a:gd name="connsiteX256" fmla="*/ 2570553 w 3525580"/>
                <a:gd name="connsiteY256" fmla="*/ 61989 h 106467"/>
                <a:gd name="connsiteX257" fmla="*/ 2575130 w 3525580"/>
                <a:gd name="connsiteY257" fmla="*/ 76118 h 106467"/>
                <a:gd name="connsiteX258" fmla="*/ 2571150 w 3525580"/>
                <a:gd name="connsiteY258" fmla="*/ 89451 h 106467"/>
                <a:gd name="connsiteX259" fmla="*/ 2559607 w 3525580"/>
                <a:gd name="connsiteY259" fmla="*/ 98606 h 106467"/>
                <a:gd name="connsiteX260" fmla="*/ 2541498 w 3525580"/>
                <a:gd name="connsiteY260" fmla="*/ 101392 h 106467"/>
                <a:gd name="connsiteX261" fmla="*/ 2525179 w 3525580"/>
                <a:gd name="connsiteY261" fmla="*/ 98606 h 106467"/>
                <a:gd name="connsiteX262" fmla="*/ 2512642 w 3525580"/>
                <a:gd name="connsiteY262" fmla="*/ 90247 h 106467"/>
                <a:gd name="connsiteX263" fmla="*/ 2506473 w 3525580"/>
                <a:gd name="connsiteY263" fmla="*/ 76516 h 106467"/>
                <a:gd name="connsiteX264" fmla="*/ 2515229 w 3525580"/>
                <a:gd name="connsiteY264" fmla="*/ 76516 h 106467"/>
                <a:gd name="connsiteX265" fmla="*/ 2524582 w 3525580"/>
                <a:gd name="connsiteY265" fmla="*/ 89849 h 106467"/>
                <a:gd name="connsiteX266" fmla="*/ 2541697 w 3525580"/>
                <a:gd name="connsiteY266" fmla="*/ 94426 h 106467"/>
                <a:gd name="connsiteX267" fmla="*/ 2554035 w 3525580"/>
                <a:gd name="connsiteY267" fmla="*/ 92237 h 106467"/>
                <a:gd name="connsiteX268" fmla="*/ 2562990 w 3525580"/>
                <a:gd name="connsiteY268" fmla="*/ 85869 h 106467"/>
                <a:gd name="connsiteX269" fmla="*/ 2566374 w 3525580"/>
                <a:gd name="connsiteY269" fmla="*/ 76118 h 106467"/>
                <a:gd name="connsiteX270" fmla="*/ 2562593 w 3525580"/>
                <a:gd name="connsiteY270" fmla="*/ 66168 h 106467"/>
                <a:gd name="connsiteX271" fmla="*/ 2550453 w 3525580"/>
                <a:gd name="connsiteY271" fmla="*/ 59800 h 106467"/>
                <a:gd name="connsiteX272" fmla="*/ 2530354 w 3525580"/>
                <a:gd name="connsiteY272" fmla="*/ 54228 h 106467"/>
                <a:gd name="connsiteX273" fmla="*/ 2519607 w 3525580"/>
                <a:gd name="connsiteY273" fmla="*/ 49850 h 106467"/>
                <a:gd name="connsiteX274" fmla="*/ 2512045 w 3525580"/>
                <a:gd name="connsiteY274" fmla="*/ 42487 h 106467"/>
                <a:gd name="connsiteX275" fmla="*/ 2509259 w 3525580"/>
                <a:gd name="connsiteY275" fmla="*/ 30945 h 106467"/>
                <a:gd name="connsiteX276" fmla="*/ 2513438 w 3525580"/>
                <a:gd name="connsiteY276" fmla="*/ 17810 h 106467"/>
                <a:gd name="connsiteX277" fmla="*/ 2524781 w 3525580"/>
                <a:gd name="connsiteY277" fmla="*/ 8855 h 106467"/>
                <a:gd name="connsiteX278" fmla="*/ 2540901 w 3525580"/>
                <a:gd name="connsiteY278" fmla="*/ 5671 h 106467"/>
                <a:gd name="connsiteX279" fmla="*/ 2455129 w 3525580"/>
                <a:gd name="connsiteY279" fmla="*/ 5671 h 106467"/>
                <a:gd name="connsiteX280" fmla="*/ 2473039 w 3525580"/>
                <a:gd name="connsiteY280" fmla="*/ 9452 h 106467"/>
                <a:gd name="connsiteX281" fmla="*/ 2483985 w 3525580"/>
                <a:gd name="connsiteY281" fmla="*/ 19402 h 106467"/>
                <a:gd name="connsiteX282" fmla="*/ 2487567 w 3525580"/>
                <a:gd name="connsiteY282" fmla="*/ 32139 h 106467"/>
                <a:gd name="connsiteX283" fmla="*/ 2479010 w 3525580"/>
                <a:gd name="connsiteY283" fmla="*/ 32139 h 106467"/>
                <a:gd name="connsiteX284" fmla="*/ 2474830 w 3525580"/>
                <a:gd name="connsiteY284" fmla="*/ 20795 h 106467"/>
                <a:gd name="connsiteX285" fmla="*/ 2466074 w 3525580"/>
                <a:gd name="connsiteY285" fmla="*/ 14825 h 106467"/>
                <a:gd name="connsiteX286" fmla="*/ 2454930 w 3525580"/>
                <a:gd name="connsiteY286" fmla="*/ 13034 h 106467"/>
                <a:gd name="connsiteX287" fmla="*/ 2438213 w 3525580"/>
                <a:gd name="connsiteY287" fmla="*/ 18208 h 106467"/>
                <a:gd name="connsiteX288" fmla="*/ 2432442 w 3525580"/>
                <a:gd name="connsiteY288" fmla="*/ 30746 h 106467"/>
                <a:gd name="connsiteX289" fmla="*/ 2436621 w 3525580"/>
                <a:gd name="connsiteY289" fmla="*/ 41094 h 106467"/>
                <a:gd name="connsiteX290" fmla="*/ 2448363 w 3525580"/>
                <a:gd name="connsiteY290" fmla="*/ 46865 h 106467"/>
                <a:gd name="connsiteX291" fmla="*/ 2468462 w 3525580"/>
                <a:gd name="connsiteY291" fmla="*/ 52437 h 106467"/>
                <a:gd name="connsiteX292" fmla="*/ 2484781 w 3525580"/>
                <a:gd name="connsiteY292" fmla="*/ 61989 h 106467"/>
                <a:gd name="connsiteX293" fmla="*/ 2489358 w 3525580"/>
                <a:gd name="connsiteY293" fmla="*/ 76118 h 106467"/>
                <a:gd name="connsiteX294" fmla="*/ 2485378 w 3525580"/>
                <a:gd name="connsiteY294" fmla="*/ 89451 h 106467"/>
                <a:gd name="connsiteX295" fmla="*/ 2473835 w 3525580"/>
                <a:gd name="connsiteY295" fmla="*/ 98606 h 106467"/>
                <a:gd name="connsiteX296" fmla="*/ 2455726 w 3525580"/>
                <a:gd name="connsiteY296" fmla="*/ 101392 h 106467"/>
                <a:gd name="connsiteX297" fmla="*/ 2439407 w 3525580"/>
                <a:gd name="connsiteY297" fmla="*/ 98606 h 106467"/>
                <a:gd name="connsiteX298" fmla="*/ 2426870 w 3525580"/>
                <a:gd name="connsiteY298" fmla="*/ 90247 h 106467"/>
                <a:gd name="connsiteX299" fmla="*/ 2420701 w 3525580"/>
                <a:gd name="connsiteY299" fmla="*/ 76516 h 106467"/>
                <a:gd name="connsiteX300" fmla="*/ 2429457 w 3525580"/>
                <a:gd name="connsiteY300" fmla="*/ 76516 h 106467"/>
                <a:gd name="connsiteX301" fmla="*/ 2438811 w 3525580"/>
                <a:gd name="connsiteY301" fmla="*/ 89849 h 106467"/>
                <a:gd name="connsiteX302" fmla="*/ 2455925 w 3525580"/>
                <a:gd name="connsiteY302" fmla="*/ 94426 h 106467"/>
                <a:gd name="connsiteX303" fmla="*/ 2468263 w 3525580"/>
                <a:gd name="connsiteY303" fmla="*/ 92237 h 106467"/>
                <a:gd name="connsiteX304" fmla="*/ 2477219 w 3525580"/>
                <a:gd name="connsiteY304" fmla="*/ 85869 h 106467"/>
                <a:gd name="connsiteX305" fmla="*/ 2480602 w 3525580"/>
                <a:gd name="connsiteY305" fmla="*/ 76118 h 106467"/>
                <a:gd name="connsiteX306" fmla="*/ 2476821 w 3525580"/>
                <a:gd name="connsiteY306" fmla="*/ 66168 h 106467"/>
                <a:gd name="connsiteX307" fmla="*/ 2464681 w 3525580"/>
                <a:gd name="connsiteY307" fmla="*/ 59800 h 106467"/>
                <a:gd name="connsiteX308" fmla="*/ 2444582 w 3525580"/>
                <a:gd name="connsiteY308" fmla="*/ 54228 h 106467"/>
                <a:gd name="connsiteX309" fmla="*/ 2433836 w 3525580"/>
                <a:gd name="connsiteY309" fmla="*/ 49850 h 106467"/>
                <a:gd name="connsiteX310" fmla="*/ 2426273 w 3525580"/>
                <a:gd name="connsiteY310" fmla="*/ 42487 h 106467"/>
                <a:gd name="connsiteX311" fmla="*/ 2423487 w 3525580"/>
                <a:gd name="connsiteY311" fmla="*/ 30945 h 106467"/>
                <a:gd name="connsiteX312" fmla="*/ 2427666 w 3525580"/>
                <a:gd name="connsiteY312" fmla="*/ 17810 h 106467"/>
                <a:gd name="connsiteX313" fmla="*/ 2439009 w 3525580"/>
                <a:gd name="connsiteY313" fmla="*/ 8855 h 106467"/>
                <a:gd name="connsiteX314" fmla="*/ 2455129 w 3525580"/>
                <a:gd name="connsiteY314" fmla="*/ 5671 h 106467"/>
                <a:gd name="connsiteX315" fmla="*/ 2291944 w 3525580"/>
                <a:gd name="connsiteY315" fmla="*/ 5472 h 106467"/>
                <a:gd name="connsiteX316" fmla="*/ 2308859 w 3525580"/>
                <a:gd name="connsiteY316" fmla="*/ 9452 h 106467"/>
                <a:gd name="connsiteX317" fmla="*/ 2320601 w 3525580"/>
                <a:gd name="connsiteY317" fmla="*/ 19999 h 106467"/>
                <a:gd name="connsiteX318" fmla="*/ 2325775 w 3525580"/>
                <a:gd name="connsiteY318" fmla="*/ 34129 h 106467"/>
                <a:gd name="connsiteX319" fmla="*/ 2317019 w 3525580"/>
                <a:gd name="connsiteY319" fmla="*/ 34129 h 106467"/>
                <a:gd name="connsiteX320" fmla="*/ 2312641 w 3525580"/>
                <a:gd name="connsiteY320" fmla="*/ 23382 h 106467"/>
                <a:gd name="connsiteX321" fmla="*/ 2304282 w 3525580"/>
                <a:gd name="connsiteY321" fmla="*/ 15621 h 106467"/>
                <a:gd name="connsiteX322" fmla="*/ 2291944 w 3525580"/>
                <a:gd name="connsiteY322" fmla="*/ 12636 h 106467"/>
                <a:gd name="connsiteX323" fmla="*/ 2270053 w 3525580"/>
                <a:gd name="connsiteY323" fmla="*/ 22586 h 106467"/>
                <a:gd name="connsiteX324" fmla="*/ 2262690 w 3525580"/>
                <a:gd name="connsiteY324" fmla="*/ 53233 h 106467"/>
                <a:gd name="connsiteX325" fmla="*/ 2270053 w 3525580"/>
                <a:gd name="connsiteY325" fmla="*/ 83680 h 106467"/>
                <a:gd name="connsiteX326" fmla="*/ 2291944 w 3525580"/>
                <a:gd name="connsiteY326" fmla="*/ 93630 h 106467"/>
                <a:gd name="connsiteX327" fmla="*/ 2304282 w 3525580"/>
                <a:gd name="connsiteY327" fmla="*/ 90645 h 106467"/>
                <a:gd name="connsiteX328" fmla="*/ 2312641 w 3525580"/>
                <a:gd name="connsiteY328" fmla="*/ 82884 h 106467"/>
                <a:gd name="connsiteX329" fmla="*/ 2317019 w 3525580"/>
                <a:gd name="connsiteY329" fmla="*/ 72138 h 106467"/>
                <a:gd name="connsiteX330" fmla="*/ 2325775 w 3525580"/>
                <a:gd name="connsiteY330" fmla="*/ 72138 h 106467"/>
                <a:gd name="connsiteX331" fmla="*/ 2320601 w 3525580"/>
                <a:gd name="connsiteY331" fmla="*/ 86267 h 106467"/>
                <a:gd name="connsiteX332" fmla="*/ 2309257 w 3525580"/>
                <a:gd name="connsiteY332" fmla="*/ 97013 h 106467"/>
                <a:gd name="connsiteX333" fmla="*/ 2291944 w 3525580"/>
                <a:gd name="connsiteY333" fmla="*/ 101391 h 106467"/>
                <a:gd name="connsiteX334" fmla="*/ 2263486 w 3525580"/>
                <a:gd name="connsiteY334" fmla="*/ 89053 h 106467"/>
                <a:gd name="connsiteX335" fmla="*/ 2253536 w 3525580"/>
                <a:gd name="connsiteY335" fmla="*/ 53432 h 106467"/>
                <a:gd name="connsiteX336" fmla="*/ 2263486 w 3525580"/>
                <a:gd name="connsiteY336" fmla="*/ 17810 h 106467"/>
                <a:gd name="connsiteX337" fmla="*/ 2291944 w 3525580"/>
                <a:gd name="connsiteY337" fmla="*/ 5472 h 106467"/>
                <a:gd name="connsiteX338" fmla="*/ 2204979 w 3525580"/>
                <a:gd name="connsiteY338" fmla="*/ 5472 h 106467"/>
                <a:gd name="connsiteX339" fmla="*/ 2221894 w 3525580"/>
                <a:gd name="connsiteY339" fmla="*/ 9452 h 106467"/>
                <a:gd name="connsiteX340" fmla="*/ 2233636 w 3525580"/>
                <a:gd name="connsiteY340" fmla="*/ 19999 h 106467"/>
                <a:gd name="connsiteX341" fmla="*/ 2238810 w 3525580"/>
                <a:gd name="connsiteY341" fmla="*/ 34129 h 106467"/>
                <a:gd name="connsiteX342" fmla="*/ 2230054 w 3525580"/>
                <a:gd name="connsiteY342" fmla="*/ 34129 h 106467"/>
                <a:gd name="connsiteX343" fmla="*/ 2225676 w 3525580"/>
                <a:gd name="connsiteY343" fmla="*/ 23382 h 106467"/>
                <a:gd name="connsiteX344" fmla="*/ 2217317 w 3525580"/>
                <a:gd name="connsiteY344" fmla="*/ 15621 h 106467"/>
                <a:gd name="connsiteX345" fmla="*/ 2204979 w 3525580"/>
                <a:gd name="connsiteY345" fmla="*/ 12636 h 106467"/>
                <a:gd name="connsiteX346" fmla="*/ 2183088 w 3525580"/>
                <a:gd name="connsiteY346" fmla="*/ 22586 h 106467"/>
                <a:gd name="connsiteX347" fmla="*/ 2175725 w 3525580"/>
                <a:gd name="connsiteY347" fmla="*/ 53233 h 106467"/>
                <a:gd name="connsiteX348" fmla="*/ 2183088 w 3525580"/>
                <a:gd name="connsiteY348" fmla="*/ 83680 h 106467"/>
                <a:gd name="connsiteX349" fmla="*/ 2204979 w 3525580"/>
                <a:gd name="connsiteY349" fmla="*/ 93630 h 106467"/>
                <a:gd name="connsiteX350" fmla="*/ 2217317 w 3525580"/>
                <a:gd name="connsiteY350" fmla="*/ 90645 h 106467"/>
                <a:gd name="connsiteX351" fmla="*/ 2225676 w 3525580"/>
                <a:gd name="connsiteY351" fmla="*/ 82884 h 106467"/>
                <a:gd name="connsiteX352" fmla="*/ 2230054 w 3525580"/>
                <a:gd name="connsiteY352" fmla="*/ 72138 h 106467"/>
                <a:gd name="connsiteX353" fmla="*/ 2238810 w 3525580"/>
                <a:gd name="connsiteY353" fmla="*/ 72138 h 106467"/>
                <a:gd name="connsiteX354" fmla="*/ 2233636 w 3525580"/>
                <a:gd name="connsiteY354" fmla="*/ 86267 h 106467"/>
                <a:gd name="connsiteX355" fmla="*/ 2222292 w 3525580"/>
                <a:gd name="connsiteY355" fmla="*/ 97013 h 106467"/>
                <a:gd name="connsiteX356" fmla="*/ 2204979 w 3525580"/>
                <a:gd name="connsiteY356" fmla="*/ 101391 h 106467"/>
                <a:gd name="connsiteX357" fmla="*/ 2176521 w 3525580"/>
                <a:gd name="connsiteY357" fmla="*/ 89053 h 106467"/>
                <a:gd name="connsiteX358" fmla="*/ 2166571 w 3525580"/>
                <a:gd name="connsiteY358" fmla="*/ 53432 h 106467"/>
                <a:gd name="connsiteX359" fmla="*/ 2176521 w 3525580"/>
                <a:gd name="connsiteY359" fmla="*/ 17810 h 106467"/>
                <a:gd name="connsiteX360" fmla="*/ 2204979 w 3525580"/>
                <a:gd name="connsiteY360" fmla="*/ 5472 h 106467"/>
                <a:gd name="connsiteX361" fmla="*/ 1908063 w 3525580"/>
                <a:gd name="connsiteY361" fmla="*/ 5074 h 106467"/>
                <a:gd name="connsiteX362" fmla="*/ 1936521 w 3525580"/>
                <a:gd name="connsiteY362" fmla="*/ 17611 h 106467"/>
                <a:gd name="connsiteX363" fmla="*/ 1946869 w 3525580"/>
                <a:gd name="connsiteY363" fmla="*/ 53432 h 106467"/>
                <a:gd name="connsiteX364" fmla="*/ 1936521 w 3525580"/>
                <a:gd name="connsiteY364" fmla="*/ 88854 h 106467"/>
                <a:gd name="connsiteX365" fmla="*/ 1908063 w 3525580"/>
                <a:gd name="connsiteY365" fmla="*/ 101392 h 106467"/>
                <a:gd name="connsiteX366" fmla="*/ 1879406 w 3525580"/>
                <a:gd name="connsiteY366" fmla="*/ 89053 h 106467"/>
                <a:gd name="connsiteX367" fmla="*/ 1868859 w 3525580"/>
                <a:gd name="connsiteY367" fmla="*/ 53432 h 106467"/>
                <a:gd name="connsiteX368" fmla="*/ 1879406 w 3525580"/>
                <a:gd name="connsiteY368" fmla="*/ 17611 h 106467"/>
                <a:gd name="connsiteX369" fmla="*/ 1908063 w 3525580"/>
                <a:gd name="connsiteY369" fmla="*/ 5074 h 106467"/>
                <a:gd name="connsiteX370" fmla="*/ 1654531 w 3525580"/>
                <a:gd name="connsiteY370" fmla="*/ 1592 h 106467"/>
                <a:gd name="connsiteX371" fmla="*/ 1698114 w 3525580"/>
                <a:gd name="connsiteY371" fmla="*/ 1592 h 106467"/>
                <a:gd name="connsiteX372" fmla="*/ 1718412 w 3525580"/>
                <a:gd name="connsiteY372" fmla="*/ 5572 h 106467"/>
                <a:gd name="connsiteX373" fmla="*/ 1729954 w 3525580"/>
                <a:gd name="connsiteY373" fmla="*/ 16518 h 106467"/>
                <a:gd name="connsiteX374" fmla="*/ 1733736 w 3525580"/>
                <a:gd name="connsiteY374" fmla="*/ 32637 h 106467"/>
                <a:gd name="connsiteX375" fmla="*/ 1731148 w 3525580"/>
                <a:gd name="connsiteY375" fmla="*/ 46368 h 106467"/>
                <a:gd name="connsiteX376" fmla="*/ 1724581 w 3525580"/>
                <a:gd name="connsiteY376" fmla="*/ 55721 h 106467"/>
                <a:gd name="connsiteX377" fmla="*/ 1715626 w 3525580"/>
                <a:gd name="connsiteY377" fmla="*/ 61891 h 106467"/>
                <a:gd name="connsiteX378" fmla="*/ 1734930 w 3525580"/>
                <a:gd name="connsiteY378" fmla="*/ 105274 h 106467"/>
                <a:gd name="connsiteX379" fmla="*/ 1713238 w 3525580"/>
                <a:gd name="connsiteY379" fmla="*/ 105274 h 106467"/>
                <a:gd name="connsiteX380" fmla="*/ 1696322 w 3525580"/>
                <a:gd name="connsiteY380" fmla="*/ 65473 h 106467"/>
                <a:gd name="connsiteX381" fmla="*/ 1675427 w 3525580"/>
                <a:gd name="connsiteY381" fmla="*/ 65473 h 106467"/>
                <a:gd name="connsiteX382" fmla="*/ 1675427 w 3525580"/>
                <a:gd name="connsiteY382" fmla="*/ 105274 h 106467"/>
                <a:gd name="connsiteX383" fmla="*/ 1654531 w 3525580"/>
                <a:gd name="connsiteY383" fmla="*/ 105274 h 106467"/>
                <a:gd name="connsiteX384" fmla="*/ 1654531 w 3525580"/>
                <a:gd name="connsiteY384" fmla="*/ 105075 h 106467"/>
                <a:gd name="connsiteX385" fmla="*/ 1563188 w 3525580"/>
                <a:gd name="connsiteY385" fmla="*/ 1592 h 106467"/>
                <a:gd name="connsiteX386" fmla="*/ 1634233 w 3525580"/>
                <a:gd name="connsiteY386" fmla="*/ 1592 h 106467"/>
                <a:gd name="connsiteX387" fmla="*/ 1634233 w 3525580"/>
                <a:gd name="connsiteY387" fmla="*/ 19105 h 106467"/>
                <a:gd name="connsiteX388" fmla="*/ 1584282 w 3525580"/>
                <a:gd name="connsiteY388" fmla="*/ 19105 h 106467"/>
                <a:gd name="connsiteX389" fmla="*/ 1584282 w 3525580"/>
                <a:gd name="connsiteY389" fmla="*/ 44179 h 106467"/>
                <a:gd name="connsiteX390" fmla="*/ 1627665 w 3525580"/>
                <a:gd name="connsiteY390" fmla="*/ 44179 h 106467"/>
                <a:gd name="connsiteX391" fmla="*/ 1627665 w 3525580"/>
                <a:gd name="connsiteY391" fmla="*/ 61492 h 106467"/>
                <a:gd name="connsiteX392" fmla="*/ 1584083 w 3525580"/>
                <a:gd name="connsiteY392" fmla="*/ 61492 h 106467"/>
                <a:gd name="connsiteX393" fmla="*/ 1584083 w 3525580"/>
                <a:gd name="connsiteY393" fmla="*/ 87164 h 106467"/>
                <a:gd name="connsiteX394" fmla="*/ 1635028 w 3525580"/>
                <a:gd name="connsiteY394" fmla="*/ 87164 h 106467"/>
                <a:gd name="connsiteX395" fmla="*/ 1635028 w 3525580"/>
                <a:gd name="connsiteY395" fmla="*/ 104875 h 106467"/>
                <a:gd name="connsiteX396" fmla="*/ 1563188 w 3525580"/>
                <a:gd name="connsiteY396" fmla="*/ 104875 h 106467"/>
                <a:gd name="connsiteX397" fmla="*/ 1362989 w 3525580"/>
                <a:gd name="connsiteY397" fmla="*/ 1592 h 106467"/>
                <a:gd name="connsiteX398" fmla="*/ 1383685 w 3525580"/>
                <a:gd name="connsiteY398" fmla="*/ 1592 h 106467"/>
                <a:gd name="connsiteX399" fmla="*/ 1430849 w 3525580"/>
                <a:gd name="connsiteY399" fmla="*/ 70050 h 106467"/>
                <a:gd name="connsiteX400" fmla="*/ 1430849 w 3525580"/>
                <a:gd name="connsiteY400" fmla="*/ 1592 h 106467"/>
                <a:gd name="connsiteX401" fmla="*/ 1451745 w 3525580"/>
                <a:gd name="connsiteY401" fmla="*/ 1592 h 106467"/>
                <a:gd name="connsiteX402" fmla="*/ 1451745 w 3525580"/>
                <a:gd name="connsiteY402" fmla="*/ 105074 h 106467"/>
                <a:gd name="connsiteX403" fmla="*/ 1432840 w 3525580"/>
                <a:gd name="connsiteY403" fmla="*/ 105074 h 106467"/>
                <a:gd name="connsiteX404" fmla="*/ 1383685 w 3525580"/>
                <a:gd name="connsiteY404" fmla="*/ 33831 h 106467"/>
                <a:gd name="connsiteX405" fmla="*/ 1383685 w 3525580"/>
                <a:gd name="connsiteY405" fmla="*/ 105074 h 106467"/>
                <a:gd name="connsiteX406" fmla="*/ 1362989 w 3525580"/>
                <a:gd name="connsiteY406" fmla="*/ 105074 h 106467"/>
                <a:gd name="connsiteX407" fmla="*/ 1271844 w 3525580"/>
                <a:gd name="connsiteY407" fmla="*/ 1592 h 106467"/>
                <a:gd name="connsiteX408" fmla="*/ 1342889 w 3525580"/>
                <a:gd name="connsiteY408" fmla="*/ 1592 h 106467"/>
                <a:gd name="connsiteX409" fmla="*/ 1342889 w 3525580"/>
                <a:gd name="connsiteY409" fmla="*/ 19105 h 106467"/>
                <a:gd name="connsiteX410" fmla="*/ 1292939 w 3525580"/>
                <a:gd name="connsiteY410" fmla="*/ 19105 h 106467"/>
                <a:gd name="connsiteX411" fmla="*/ 1292939 w 3525580"/>
                <a:gd name="connsiteY411" fmla="*/ 44179 h 106467"/>
                <a:gd name="connsiteX412" fmla="*/ 1336321 w 3525580"/>
                <a:gd name="connsiteY412" fmla="*/ 44179 h 106467"/>
                <a:gd name="connsiteX413" fmla="*/ 1336321 w 3525580"/>
                <a:gd name="connsiteY413" fmla="*/ 61492 h 106467"/>
                <a:gd name="connsiteX414" fmla="*/ 1292739 w 3525580"/>
                <a:gd name="connsiteY414" fmla="*/ 61492 h 106467"/>
                <a:gd name="connsiteX415" fmla="*/ 1292739 w 3525580"/>
                <a:gd name="connsiteY415" fmla="*/ 87164 h 106467"/>
                <a:gd name="connsiteX416" fmla="*/ 1343685 w 3525580"/>
                <a:gd name="connsiteY416" fmla="*/ 87164 h 106467"/>
                <a:gd name="connsiteX417" fmla="*/ 1343685 w 3525580"/>
                <a:gd name="connsiteY417" fmla="*/ 104875 h 106467"/>
                <a:gd name="connsiteX418" fmla="*/ 1271844 w 3525580"/>
                <a:gd name="connsiteY418" fmla="*/ 104875 h 106467"/>
                <a:gd name="connsiteX419" fmla="*/ 893336 w 3525580"/>
                <a:gd name="connsiteY419" fmla="*/ 1592 h 106467"/>
                <a:gd name="connsiteX420" fmla="*/ 914232 w 3525580"/>
                <a:gd name="connsiteY420" fmla="*/ 1592 h 106467"/>
                <a:gd name="connsiteX421" fmla="*/ 914232 w 3525580"/>
                <a:gd name="connsiteY421" fmla="*/ 105074 h 106467"/>
                <a:gd name="connsiteX422" fmla="*/ 893336 w 3525580"/>
                <a:gd name="connsiteY422" fmla="*/ 105074 h 106467"/>
                <a:gd name="connsiteX423" fmla="*/ 801992 w 3525580"/>
                <a:gd name="connsiteY423" fmla="*/ 1592 h 106467"/>
                <a:gd name="connsiteX424" fmla="*/ 873038 w 3525580"/>
                <a:gd name="connsiteY424" fmla="*/ 1592 h 106467"/>
                <a:gd name="connsiteX425" fmla="*/ 873038 w 3525580"/>
                <a:gd name="connsiteY425" fmla="*/ 19105 h 106467"/>
                <a:gd name="connsiteX426" fmla="*/ 823087 w 3525580"/>
                <a:gd name="connsiteY426" fmla="*/ 19105 h 106467"/>
                <a:gd name="connsiteX427" fmla="*/ 823087 w 3525580"/>
                <a:gd name="connsiteY427" fmla="*/ 44179 h 106467"/>
                <a:gd name="connsiteX428" fmla="*/ 866471 w 3525580"/>
                <a:gd name="connsiteY428" fmla="*/ 44179 h 106467"/>
                <a:gd name="connsiteX429" fmla="*/ 866471 w 3525580"/>
                <a:gd name="connsiteY429" fmla="*/ 61492 h 106467"/>
                <a:gd name="connsiteX430" fmla="*/ 822888 w 3525580"/>
                <a:gd name="connsiteY430" fmla="*/ 61492 h 106467"/>
                <a:gd name="connsiteX431" fmla="*/ 822888 w 3525580"/>
                <a:gd name="connsiteY431" fmla="*/ 87164 h 106467"/>
                <a:gd name="connsiteX432" fmla="*/ 873834 w 3525580"/>
                <a:gd name="connsiteY432" fmla="*/ 87164 h 106467"/>
                <a:gd name="connsiteX433" fmla="*/ 873834 w 3525580"/>
                <a:gd name="connsiteY433" fmla="*/ 104875 h 106467"/>
                <a:gd name="connsiteX434" fmla="*/ 801992 w 3525580"/>
                <a:gd name="connsiteY434" fmla="*/ 104875 h 106467"/>
                <a:gd name="connsiteX435" fmla="*/ 654530 w 3525580"/>
                <a:gd name="connsiteY435" fmla="*/ 1592 h 106467"/>
                <a:gd name="connsiteX436" fmla="*/ 675027 w 3525580"/>
                <a:gd name="connsiteY436" fmla="*/ 1592 h 106467"/>
                <a:gd name="connsiteX437" fmla="*/ 694331 w 3525580"/>
                <a:gd name="connsiteY437" fmla="*/ 70050 h 106467"/>
                <a:gd name="connsiteX438" fmla="*/ 713634 w 3525580"/>
                <a:gd name="connsiteY438" fmla="*/ 1592 h 106467"/>
                <a:gd name="connsiteX439" fmla="*/ 728758 w 3525580"/>
                <a:gd name="connsiteY439" fmla="*/ 1592 h 106467"/>
                <a:gd name="connsiteX440" fmla="*/ 748261 w 3525580"/>
                <a:gd name="connsiteY440" fmla="*/ 70050 h 106467"/>
                <a:gd name="connsiteX441" fmla="*/ 767564 w 3525580"/>
                <a:gd name="connsiteY441" fmla="*/ 1592 h 106467"/>
                <a:gd name="connsiteX442" fmla="*/ 788062 w 3525580"/>
                <a:gd name="connsiteY442" fmla="*/ 1592 h 106467"/>
                <a:gd name="connsiteX443" fmla="*/ 757415 w 3525580"/>
                <a:gd name="connsiteY443" fmla="*/ 105074 h 106467"/>
                <a:gd name="connsiteX444" fmla="*/ 740699 w 3525580"/>
                <a:gd name="connsiteY444" fmla="*/ 105074 h 106467"/>
                <a:gd name="connsiteX445" fmla="*/ 721196 w 3525580"/>
                <a:gd name="connsiteY445" fmla="*/ 37413 h 106467"/>
                <a:gd name="connsiteX446" fmla="*/ 701495 w 3525580"/>
                <a:gd name="connsiteY446" fmla="*/ 105074 h 106467"/>
                <a:gd name="connsiteX447" fmla="*/ 684977 w 3525580"/>
                <a:gd name="connsiteY447" fmla="*/ 105074 h 106467"/>
                <a:gd name="connsiteX448" fmla="*/ 558808 w 3525580"/>
                <a:gd name="connsiteY448" fmla="*/ 1592 h 106467"/>
                <a:gd name="connsiteX449" fmla="*/ 580897 w 3525580"/>
                <a:gd name="connsiteY449" fmla="*/ 1592 h 106467"/>
                <a:gd name="connsiteX450" fmla="*/ 617912 w 3525580"/>
                <a:gd name="connsiteY450" fmla="*/ 105074 h 106467"/>
                <a:gd name="connsiteX451" fmla="*/ 597017 w 3525580"/>
                <a:gd name="connsiteY451" fmla="*/ 105074 h 106467"/>
                <a:gd name="connsiteX452" fmla="*/ 588658 w 3525580"/>
                <a:gd name="connsiteY452" fmla="*/ 80995 h 106467"/>
                <a:gd name="connsiteX453" fmla="*/ 551444 w 3525580"/>
                <a:gd name="connsiteY453" fmla="*/ 80995 h 106467"/>
                <a:gd name="connsiteX454" fmla="*/ 542887 w 3525580"/>
                <a:gd name="connsiteY454" fmla="*/ 105074 h 106467"/>
                <a:gd name="connsiteX455" fmla="*/ 521793 w 3525580"/>
                <a:gd name="connsiteY455" fmla="*/ 105074 h 106467"/>
                <a:gd name="connsiteX456" fmla="*/ 430847 w 3525580"/>
                <a:gd name="connsiteY456" fmla="*/ 1592 h 106467"/>
                <a:gd name="connsiteX457" fmla="*/ 435225 w 3525580"/>
                <a:gd name="connsiteY457" fmla="*/ 1592 h 106467"/>
                <a:gd name="connsiteX458" fmla="*/ 443782 w 3525580"/>
                <a:gd name="connsiteY458" fmla="*/ 1592 h 106467"/>
                <a:gd name="connsiteX459" fmla="*/ 453533 w 3525580"/>
                <a:gd name="connsiteY459" fmla="*/ 1592 h 106467"/>
                <a:gd name="connsiteX460" fmla="*/ 461693 w 3525580"/>
                <a:gd name="connsiteY460" fmla="*/ 1791 h 106467"/>
                <a:gd name="connsiteX461" fmla="*/ 492339 w 3525580"/>
                <a:gd name="connsiteY461" fmla="*/ 8557 h 106467"/>
                <a:gd name="connsiteX462" fmla="*/ 509852 w 3525580"/>
                <a:gd name="connsiteY462" fmla="*/ 26070 h 106467"/>
                <a:gd name="connsiteX463" fmla="*/ 515424 w 3525580"/>
                <a:gd name="connsiteY463" fmla="*/ 52935 h 106467"/>
                <a:gd name="connsiteX464" fmla="*/ 509454 w 3525580"/>
                <a:gd name="connsiteY464" fmla="*/ 80796 h 106467"/>
                <a:gd name="connsiteX465" fmla="*/ 491543 w 3525580"/>
                <a:gd name="connsiteY465" fmla="*/ 98905 h 106467"/>
                <a:gd name="connsiteX466" fmla="*/ 460896 w 3525580"/>
                <a:gd name="connsiteY466" fmla="*/ 105274 h 106467"/>
                <a:gd name="connsiteX467" fmla="*/ 430847 w 3525580"/>
                <a:gd name="connsiteY467" fmla="*/ 105274 h 106467"/>
                <a:gd name="connsiteX468" fmla="*/ 430847 w 3525580"/>
                <a:gd name="connsiteY468" fmla="*/ 105075 h 106467"/>
                <a:gd name="connsiteX469" fmla="*/ 318807 w 3525580"/>
                <a:gd name="connsiteY469" fmla="*/ 1592 h 106467"/>
                <a:gd name="connsiteX470" fmla="*/ 339503 w 3525580"/>
                <a:gd name="connsiteY470" fmla="*/ 1592 h 106467"/>
                <a:gd name="connsiteX471" fmla="*/ 386667 w 3525580"/>
                <a:gd name="connsiteY471" fmla="*/ 70050 h 106467"/>
                <a:gd name="connsiteX472" fmla="*/ 386667 w 3525580"/>
                <a:gd name="connsiteY472" fmla="*/ 1592 h 106467"/>
                <a:gd name="connsiteX473" fmla="*/ 407563 w 3525580"/>
                <a:gd name="connsiteY473" fmla="*/ 1592 h 106467"/>
                <a:gd name="connsiteX474" fmla="*/ 407563 w 3525580"/>
                <a:gd name="connsiteY474" fmla="*/ 105074 h 106467"/>
                <a:gd name="connsiteX475" fmla="*/ 388658 w 3525580"/>
                <a:gd name="connsiteY475" fmla="*/ 105074 h 106467"/>
                <a:gd name="connsiteX476" fmla="*/ 339503 w 3525580"/>
                <a:gd name="connsiteY476" fmla="*/ 33831 h 106467"/>
                <a:gd name="connsiteX477" fmla="*/ 339503 w 3525580"/>
                <a:gd name="connsiteY477" fmla="*/ 105074 h 106467"/>
                <a:gd name="connsiteX478" fmla="*/ 318807 w 3525580"/>
                <a:gd name="connsiteY478" fmla="*/ 105074 h 106467"/>
                <a:gd name="connsiteX479" fmla="*/ 99702 w 3525580"/>
                <a:gd name="connsiteY479" fmla="*/ 1592 h 106467"/>
                <a:gd name="connsiteX480" fmla="*/ 120597 w 3525580"/>
                <a:gd name="connsiteY480" fmla="*/ 1592 h 106467"/>
                <a:gd name="connsiteX481" fmla="*/ 120597 w 3525580"/>
                <a:gd name="connsiteY481" fmla="*/ 43184 h 106467"/>
                <a:gd name="connsiteX482" fmla="*/ 165970 w 3525580"/>
                <a:gd name="connsiteY482" fmla="*/ 43184 h 106467"/>
                <a:gd name="connsiteX483" fmla="*/ 165970 w 3525580"/>
                <a:gd name="connsiteY483" fmla="*/ 1592 h 106467"/>
                <a:gd name="connsiteX484" fmla="*/ 186866 w 3525580"/>
                <a:gd name="connsiteY484" fmla="*/ 1592 h 106467"/>
                <a:gd name="connsiteX485" fmla="*/ 186866 w 3525580"/>
                <a:gd name="connsiteY485" fmla="*/ 105074 h 106467"/>
                <a:gd name="connsiteX486" fmla="*/ 165970 w 3525580"/>
                <a:gd name="connsiteY486" fmla="*/ 105074 h 106467"/>
                <a:gd name="connsiteX487" fmla="*/ 165970 w 3525580"/>
                <a:gd name="connsiteY487" fmla="*/ 60696 h 106467"/>
                <a:gd name="connsiteX488" fmla="*/ 120597 w 3525580"/>
                <a:gd name="connsiteY488" fmla="*/ 60696 h 106467"/>
                <a:gd name="connsiteX489" fmla="*/ 120597 w 3525580"/>
                <a:gd name="connsiteY489" fmla="*/ 105074 h 106467"/>
                <a:gd name="connsiteX490" fmla="*/ 99702 w 3525580"/>
                <a:gd name="connsiteY490" fmla="*/ 105074 h 106467"/>
                <a:gd name="connsiteX491" fmla="*/ 0 w 3525580"/>
                <a:gd name="connsiteY491" fmla="*/ 1592 h 106467"/>
                <a:gd name="connsiteX492" fmla="*/ 43582 w 3525580"/>
                <a:gd name="connsiteY492" fmla="*/ 1592 h 106467"/>
                <a:gd name="connsiteX493" fmla="*/ 63880 w 3525580"/>
                <a:gd name="connsiteY493" fmla="*/ 5572 h 106467"/>
                <a:gd name="connsiteX494" fmla="*/ 75423 w 3525580"/>
                <a:gd name="connsiteY494" fmla="*/ 16518 h 106467"/>
                <a:gd name="connsiteX495" fmla="*/ 79204 w 3525580"/>
                <a:gd name="connsiteY495" fmla="*/ 32637 h 106467"/>
                <a:gd name="connsiteX496" fmla="*/ 76617 w 3525580"/>
                <a:gd name="connsiteY496" fmla="*/ 46368 h 106467"/>
                <a:gd name="connsiteX497" fmla="*/ 70049 w 3525580"/>
                <a:gd name="connsiteY497" fmla="*/ 55721 h 106467"/>
                <a:gd name="connsiteX498" fmla="*/ 61094 w 3525580"/>
                <a:gd name="connsiteY498" fmla="*/ 61891 h 106467"/>
                <a:gd name="connsiteX499" fmla="*/ 80398 w 3525580"/>
                <a:gd name="connsiteY499" fmla="*/ 105274 h 106467"/>
                <a:gd name="connsiteX500" fmla="*/ 58706 w 3525580"/>
                <a:gd name="connsiteY500" fmla="*/ 105274 h 106467"/>
                <a:gd name="connsiteX501" fmla="*/ 41791 w 3525580"/>
                <a:gd name="connsiteY501" fmla="*/ 65473 h 106467"/>
                <a:gd name="connsiteX502" fmla="*/ 20895 w 3525580"/>
                <a:gd name="connsiteY502" fmla="*/ 65473 h 106467"/>
                <a:gd name="connsiteX503" fmla="*/ 20895 w 3525580"/>
                <a:gd name="connsiteY503" fmla="*/ 105274 h 106467"/>
                <a:gd name="connsiteX504" fmla="*/ 0 w 3525580"/>
                <a:gd name="connsiteY504" fmla="*/ 105274 h 106467"/>
                <a:gd name="connsiteX505" fmla="*/ 0 w 3525580"/>
                <a:gd name="connsiteY505" fmla="*/ 105075 h 106467"/>
                <a:gd name="connsiteX506" fmla="*/ 1466272 w 3525580"/>
                <a:gd name="connsiteY506" fmla="*/ 1393 h 106467"/>
                <a:gd name="connsiteX507" fmla="*/ 1549057 w 3525580"/>
                <a:gd name="connsiteY507" fmla="*/ 1393 h 106467"/>
                <a:gd name="connsiteX508" fmla="*/ 1549057 w 3525580"/>
                <a:gd name="connsiteY508" fmla="*/ 20100 h 106467"/>
                <a:gd name="connsiteX509" fmla="*/ 1518411 w 3525580"/>
                <a:gd name="connsiteY509" fmla="*/ 20100 h 106467"/>
                <a:gd name="connsiteX510" fmla="*/ 1518411 w 3525580"/>
                <a:gd name="connsiteY510" fmla="*/ 105074 h 106467"/>
                <a:gd name="connsiteX511" fmla="*/ 1497515 w 3525580"/>
                <a:gd name="connsiteY511" fmla="*/ 105074 h 106467"/>
                <a:gd name="connsiteX512" fmla="*/ 1497515 w 3525580"/>
                <a:gd name="connsiteY512" fmla="*/ 20100 h 106467"/>
                <a:gd name="connsiteX513" fmla="*/ 1466272 w 3525580"/>
                <a:gd name="connsiteY513" fmla="*/ 20100 h 106467"/>
                <a:gd name="connsiteX514" fmla="*/ 1077018 w 3525580"/>
                <a:gd name="connsiteY514" fmla="*/ 199 h 106467"/>
                <a:gd name="connsiteX515" fmla="*/ 1098908 w 3525580"/>
                <a:gd name="connsiteY515" fmla="*/ 4378 h 106467"/>
                <a:gd name="connsiteX516" fmla="*/ 1112639 w 3525580"/>
                <a:gd name="connsiteY516" fmla="*/ 15722 h 106467"/>
                <a:gd name="connsiteX517" fmla="*/ 1117415 w 3525580"/>
                <a:gd name="connsiteY517" fmla="*/ 31642 h 106467"/>
                <a:gd name="connsiteX518" fmla="*/ 1096520 w 3525580"/>
                <a:gd name="connsiteY518" fmla="*/ 31642 h 106467"/>
                <a:gd name="connsiteX519" fmla="*/ 1090152 w 3525580"/>
                <a:gd name="connsiteY519" fmla="*/ 20100 h 106467"/>
                <a:gd name="connsiteX520" fmla="*/ 1076619 w 3525580"/>
                <a:gd name="connsiteY520" fmla="*/ 16717 h 106467"/>
                <a:gd name="connsiteX521" fmla="*/ 1062888 w 3525580"/>
                <a:gd name="connsiteY521" fmla="*/ 20498 h 106467"/>
                <a:gd name="connsiteX522" fmla="*/ 1058510 w 3525580"/>
                <a:gd name="connsiteY522" fmla="*/ 29254 h 106467"/>
                <a:gd name="connsiteX523" fmla="*/ 1061694 w 3525580"/>
                <a:gd name="connsiteY523" fmla="*/ 36816 h 106467"/>
                <a:gd name="connsiteX524" fmla="*/ 1072241 w 3525580"/>
                <a:gd name="connsiteY524" fmla="*/ 41194 h 106467"/>
                <a:gd name="connsiteX525" fmla="*/ 1090152 w 3525580"/>
                <a:gd name="connsiteY525" fmla="*/ 44975 h 106467"/>
                <a:gd name="connsiteX526" fmla="*/ 1111844 w 3525580"/>
                <a:gd name="connsiteY526" fmla="*/ 55721 h 106467"/>
                <a:gd name="connsiteX527" fmla="*/ 1118410 w 3525580"/>
                <a:gd name="connsiteY527" fmla="*/ 74627 h 106467"/>
                <a:gd name="connsiteX528" fmla="*/ 1113037 w 3525580"/>
                <a:gd name="connsiteY528" fmla="*/ 91144 h 106467"/>
                <a:gd name="connsiteX529" fmla="*/ 1098311 w 3525580"/>
                <a:gd name="connsiteY529" fmla="*/ 102288 h 106467"/>
                <a:gd name="connsiteX530" fmla="*/ 1076420 w 3525580"/>
                <a:gd name="connsiteY530" fmla="*/ 106467 h 106467"/>
                <a:gd name="connsiteX531" fmla="*/ 1056520 w 3525580"/>
                <a:gd name="connsiteY531" fmla="*/ 103084 h 106467"/>
                <a:gd name="connsiteX532" fmla="*/ 1040600 w 3525580"/>
                <a:gd name="connsiteY532" fmla="*/ 92736 h 106467"/>
                <a:gd name="connsiteX533" fmla="*/ 1033038 w 3525580"/>
                <a:gd name="connsiteY533" fmla="*/ 75423 h 106467"/>
                <a:gd name="connsiteX534" fmla="*/ 1054530 w 3525580"/>
                <a:gd name="connsiteY534" fmla="*/ 75423 h 106467"/>
                <a:gd name="connsiteX535" fmla="*/ 1062092 w 3525580"/>
                <a:gd name="connsiteY535" fmla="*/ 86169 h 106467"/>
                <a:gd name="connsiteX536" fmla="*/ 1077614 w 3525580"/>
                <a:gd name="connsiteY536" fmla="*/ 89950 h 106467"/>
                <a:gd name="connsiteX537" fmla="*/ 1086968 w 3525580"/>
                <a:gd name="connsiteY537" fmla="*/ 88557 h 106467"/>
                <a:gd name="connsiteX538" fmla="*/ 1094331 w 3525580"/>
                <a:gd name="connsiteY538" fmla="*/ 84179 h 106467"/>
                <a:gd name="connsiteX539" fmla="*/ 1097117 w 3525580"/>
                <a:gd name="connsiteY539" fmla="*/ 76816 h 106467"/>
                <a:gd name="connsiteX540" fmla="*/ 1093336 w 3525580"/>
                <a:gd name="connsiteY540" fmla="*/ 68856 h 106467"/>
                <a:gd name="connsiteX541" fmla="*/ 1082788 w 3525580"/>
                <a:gd name="connsiteY541" fmla="*/ 64676 h 106467"/>
                <a:gd name="connsiteX542" fmla="*/ 1063485 w 3525580"/>
                <a:gd name="connsiteY542" fmla="*/ 60497 h 106467"/>
                <a:gd name="connsiteX543" fmla="*/ 1043784 w 3525580"/>
                <a:gd name="connsiteY543" fmla="*/ 50945 h 106467"/>
                <a:gd name="connsiteX544" fmla="*/ 1036421 w 3525580"/>
                <a:gd name="connsiteY544" fmla="*/ 31443 h 106467"/>
                <a:gd name="connsiteX545" fmla="*/ 1041794 w 3525580"/>
                <a:gd name="connsiteY545" fmla="*/ 14727 h 106467"/>
                <a:gd name="connsiteX546" fmla="*/ 1056321 w 3525580"/>
                <a:gd name="connsiteY546" fmla="*/ 3980 h 106467"/>
                <a:gd name="connsiteX547" fmla="*/ 1077018 w 3525580"/>
                <a:gd name="connsiteY547" fmla="*/ 199 h 106467"/>
                <a:gd name="connsiteX548" fmla="*/ 976719 w 3525580"/>
                <a:gd name="connsiteY548" fmla="*/ 199 h 106467"/>
                <a:gd name="connsiteX549" fmla="*/ 998609 w 3525580"/>
                <a:gd name="connsiteY549" fmla="*/ 4378 h 106467"/>
                <a:gd name="connsiteX550" fmla="*/ 1012341 w 3525580"/>
                <a:gd name="connsiteY550" fmla="*/ 15722 h 106467"/>
                <a:gd name="connsiteX551" fmla="*/ 1017116 w 3525580"/>
                <a:gd name="connsiteY551" fmla="*/ 31642 h 106467"/>
                <a:gd name="connsiteX552" fmla="*/ 996221 w 3525580"/>
                <a:gd name="connsiteY552" fmla="*/ 31642 h 106467"/>
                <a:gd name="connsiteX553" fmla="*/ 989853 w 3525580"/>
                <a:gd name="connsiteY553" fmla="*/ 20100 h 106467"/>
                <a:gd name="connsiteX554" fmla="*/ 976320 w 3525580"/>
                <a:gd name="connsiteY554" fmla="*/ 16717 h 106467"/>
                <a:gd name="connsiteX555" fmla="*/ 962589 w 3525580"/>
                <a:gd name="connsiteY555" fmla="*/ 20498 h 106467"/>
                <a:gd name="connsiteX556" fmla="*/ 958212 w 3525580"/>
                <a:gd name="connsiteY556" fmla="*/ 29254 h 106467"/>
                <a:gd name="connsiteX557" fmla="*/ 961395 w 3525580"/>
                <a:gd name="connsiteY557" fmla="*/ 36816 h 106467"/>
                <a:gd name="connsiteX558" fmla="*/ 971943 w 3525580"/>
                <a:gd name="connsiteY558" fmla="*/ 41194 h 106467"/>
                <a:gd name="connsiteX559" fmla="*/ 989853 w 3525580"/>
                <a:gd name="connsiteY559" fmla="*/ 44975 h 106467"/>
                <a:gd name="connsiteX560" fmla="*/ 1011545 w 3525580"/>
                <a:gd name="connsiteY560" fmla="*/ 55721 h 106467"/>
                <a:gd name="connsiteX561" fmla="*/ 1018112 w 3525580"/>
                <a:gd name="connsiteY561" fmla="*/ 74627 h 106467"/>
                <a:gd name="connsiteX562" fmla="*/ 1012738 w 3525580"/>
                <a:gd name="connsiteY562" fmla="*/ 91144 h 106467"/>
                <a:gd name="connsiteX563" fmla="*/ 998012 w 3525580"/>
                <a:gd name="connsiteY563" fmla="*/ 102288 h 106467"/>
                <a:gd name="connsiteX564" fmla="*/ 976122 w 3525580"/>
                <a:gd name="connsiteY564" fmla="*/ 106467 h 106467"/>
                <a:gd name="connsiteX565" fmla="*/ 956221 w 3525580"/>
                <a:gd name="connsiteY565" fmla="*/ 103084 h 106467"/>
                <a:gd name="connsiteX566" fmla="*/ 940301 w 3525580"/>
                <a:gd name="connsiteY566" fmla="*/ 92736 h 106467"/>
                <a:gd name="connsiteX567" fmla="*/ 932738 w 3525580"/>
                <a:gd name="connsiteY567" fmla="*/ 75423 h 106467"/>
                <a:gd name="connsiteX568" fmla="*/ 954231 w 3525580"/>
                <a:gd name="connsiteY568" fmla="*/ 75423 h 106467"/>
                <a:gd name="connsiteX569" fmla="*/ 961793 w 3525580"/>
                <a:gd name="connsiteY569" fmla="*/ 86169 h 106467"/>
                <a:gd name="connsiteX570" fmla="*/ 977315 w 3525580"/>
                <a:gd name="connsiteY570" fmla="*/ 89950 h 106467"/>
                <a:gd name="connsiteX571" fmla="*/ 986669 w 3525580"/>
                <a:gd name="connsiteY571" fmla="*/ 88557 h 106467"/>
                <a:gd name="connsiteX572" fmla="*/ 994032 w 3525580"/>
                <a:gd name="connsiteY572" fmla="*/ 84179 h 106467"/>
                <a:gd name="connsiteX573" fmla="*/ 996818 w 3525580"/>
                <a:gd name="connsiteY573" fmla="*/ 76816 h 106467"/>
                <a:gd name="connsiteX574" fmla="*/ 993037 w 3525580"/>
                <a:gd name="connsiteY574" fmla="*/ 68856 h 106467"/>
                <a:gd name="connsiteX575" fmla="*/ 982490 w 3525580"/>
                <a:gd name="connsiteY575" fmla="*/ 64676 h 106467"/>
                <a:gd name="connsiteX576" fmla="*/ 963186 w 3525580"/>
                <a:gd name="connsiteY576" fmla="*/ 60497 h 106467"/>
                <a:gd name="connsiteX577" fmla="*/ 943484 w 3525580"/>
                <a:gd name="connsiteY577" fmla="*/ 50945 h 106467"/>
                <a:gd name="connsiteX578" fmla="*/ 936122 w 3525580"/>
                <a:gd name="connsiteY578" fmla="*/ 31443 h 106467"/>
                <a:gd name="connsiteX579" fmla="*/ 941495 w 3525580"/>
                <a:gd name="connsiteY579" fmla="*/ 14727 h 106467"/>
                <a:gd name="connsiteX580" fmla="*/ 956022 w 3525580"/>
                <a:gd name="connsiteY580" fmla="*/ 3980 h 106467"/>
                <a:gd name="connsiteX581" fmla="*/ 976719 w 3525580"/>
                <a:gd name="connsiteY581" fmla="*/ 199 h 106467"/>
                <a:gd name="connsiteX582" fmla="*/ 253135 w 3525580"/>
                <a:gd name="connsiteY582" fmla="*/ 199 h 106467"/>
                <a:gd name="connsiteX583" fmla="*/ 278210 w 3525580"/>
                <a:gd name="connsiteY583" fmla="*/ 6567 h 106467"/>
                <a:gd name="connsiteX584" fmla="*/ 294727 w 3525580"/>
                <a:gd name="connsiteY584" fmla="*/ 25075 h 106467"/>
                <a:gd name="connsiteX585" fmla="*/ 300498 w 3525580"/>
                <a:gd name="connsiteY585" fmla="*/ 53532 h 106467"/>
                <a:gd name="connsiteX586" fmla="*/ 294727 w 3525580"/>
                <a:gd name="connsiteY586" fmla="*/ 81791 h 106467"/>
                <a:gd name="connsiteX587" fmla="*/ 278210 w 3525580"/>
                <a:gd name="connsiteY587" fmla="*/ 100099 h 106467"/>
                <a:gd name="connsiteX588" fmla="*/ 252936 w 3525580"/>
                <a:gd name="connsiteY588" fmla="*/ 106467 h 106467"/>
                <a:gd name="connsiteX589" fmla="*/ 227464 w 3525580"/>
                <a:gd name="connsiteY589" fmla="*/ 100099 h 106467"/>
                <a:gd name="connsiteX590" fmla="*/ 210946 w 3525580"/>
                <a:gd name="connsiteY590" fmla="*/ 81791 h 106467"/>
                <a:gd name="connsiteX591" fmla="*/ 205175 w 3525580"/>
                <a:gd name="connsiteY591" fmla="*/ 53532 h 106467"/>
                <a:gd name="connsiteX592" fmla="*/ 211145 w 3525580"/>
                <a:gd name="connsiteY592" fmla="*/ 25075 h 106467"/>
                <a:gd name="connsiteX593" fmla="*/ 227862 w 3525580"/>
                <a:gd name="connsiteY593" fmla="*/ 6567 h 106467"/>
                <a:gd name="connsiteX594" fmla="*/ 253135 w 3525580"/>
                <a:gd name="connsiteY594" fmla="*/ 199 h 106467"/>
                <a:gd name="connsiteX595" fmla="*/ 1210948 w 3525580"/>
                <a:gd name="connsiteY595" fmla="*/ 0 h 106467"/>
                <a:gd name="connsiteX596" fmla="*/ 1231844 w 3525580"/>
                <a:gd name="connsiteY596" fmla="*/ 4776 h 106467"/>
                <a:gd name="connsiteX597" fmla="*/ 1246570 w 3525580"/>
                <a:gd name="connsiteY597" fmla="*/ 17513 h 106467"/>
                <a:gd name="connsiteX598" fmla="*/ 1253137 w 3525580"/>
                <a:gd name="connsiteY598" fmla="*/ 35821 h 106467"/>
                <a:gd name="connsiteX599" fmla="*/ 1231246 w 3525580"/>
                <a:gd name="connsiteY599" fmla="*/ 35821 h 106467"/>
                <a:gd name="connsiteX600" fmla="*/ 1224480 w 3525580"/>
                <a:gd name="connsiteY600" fmla="*/ 22488 h 106467"/>
                <a:gd name="connsiteX601" fmla="*/ 1210351 w 3525580"/>
                <a:gd name="connsiteY601" fmla="*/ 17314 h 106467"/>
                <a:gd name="connsiteX602" fmla="*/ 1193237 w 3525580"/>
                <a:gd name="connsiteY602" fmla="*/ 25473 h 106467"/>
                <a:gd name="connsiteX603" fmla="*/ 1187068 w 3525580"/>
                <a:gd name="connsiteY603" fmla="*/ 52736 h 106467"/>
                <a:gd name="connsiteX604" fmla="*/ 1193237 w 3525580"/>
                <a:gd name="connsiteY604" fmla="*/ 80597 h 106467"/>
                <a:gd name="connsiteX605" fmla="*/ 1210351 w 3525580"/>
                <a:gd name="connsiteY605" fmla="*/ 89154 h 106467"/>
                <a:gd name="connsiteX606" fmla="*/ 1224480 w 3525580"/>
                <a:gd name="connsiteY606" fmla="*/ 83184 h 106467"/>
                <a:gd name="connsiteX607" fmla="*/ 1231246 w 3525580"/>
                <a:gd name="connsiteY607" fmla="*/ 69055 h 106467"/>
                <a:gd name="connsiteX608" fmla="*/ 1253137 w 3525580"/>
                <a:gd name="connsiteY608" fmla="*/ 69055 h 106467"/>
                <a:gd name="connsiteX609" fmla="*/ 1249555 w 3525580"/>
                <a:gd name="connsiteY609" fmla="*/ 83184 h 106467"/>
                <a:gd name="connsiteX610" fmla="*/ 1241993 w 3525580"/>
                <a:gd name="connsiteY610" fmla="*/ 95124 h 106467"/>
                <a:gd name="connsiteX611" fmla="*/ 1229456 w 3525580"/>
                <a:gd name="connsiteY611" fmla="*/ 103283 h 106467"/>
                <a:gd name="connsiteX612" fmla="*/ 1211147 w 3525580"/>
                <a:gd name="connsiteY612" fmla="*/ 106467 h 106467"/>
                <a:gd name="connsiteX613" fmla="*/ 1186072 w 3525580"/>
                <a:gd name="connsiteY613" fmla="*/ 99701 h 106467"/>
                <a:gd name="connsiteX614" fmla="*/ 1169953 w 3525580"/>
                <a:gd name="connsiteY614" fmla="*/ 80796 h 106467"/>
                <a:gd name="connsiteX615" fmla="*/ 1164182 w 3525580"/>
                <a:gd name="connsiteY615" fmla="*/ 52338 h 106467"/>
                <a:gd name="connsiteX616" fmla="*/ 1169754 w 3525580"/>
                <a:gd name="connsiteY616" fmla="*/ 24279 h 106467"/>
                <a:gd name="connsiteX617" fmla="*/ 1185873 w 3525580"/>
                <a:gd name="connsiteY617" fmla="*/ 6368 h 106467"/>
                <a:gd name="connsiteX618" fmla="*/ 1210948 w 3525580"/>
                <a:gd name="connsiteY618" fmla="*/ 0 h 10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3525580" h="106467">
                  <a:moveTo>
                    <a:pt x="2639209" y="56815"/>
                  </a:moveTo>
                  <a:lnTo>
                    <a:pt x="2639209" y="92834"/>
                  </a:lnTo>
                  <a:lnTo>
                    <a:pt x="2659308" y="92834"/>
                  </a:lnTo>
                  <a:cubicBezTo>
                    <a:pt x="2668264" y="92834"/>
                    <a:pt x="2675229" y="91441"/>
                    <a:pt x="2680005" y="88854"/>
                  </a:cubicBezTo>
                  <a:cubicBezTo>
                    <a:pt x="2684781" y="86068"/>
                    <a:pt x="2687169" y="81690"/>
                    <a:pt x="2687169" y="75521"/>
                  </a:cubicBezTo>
                  <a:cubicBezTo>
                    <a:pt x="2687169" y="70944"/>
                    <a:pt x="2685975" y="67362"/>
                    <a:pt x="2683587" y="64576"/>
                  </a:cubicBezTo>
                  <a:cubicBezTo>
                    <a:pt x="2681199" y="61790"/>
                    <a:pt x="2678015" y="59800"/>
                    <a:pt x="2674234" y="58606"/>
                  </a:cubicBezTo>
                  <a:cubicBezTo>
                    <a:pt x="2670254" y="57412"/>
                    <a:pt x="2665876" y="56815"/>
                    <a:pt x="2661099" y="56815"/>
                  </a:cubicBezTo>
                  <a:close/>
                  <a:moveTo>
                    <a:pt x="569753" y="21692"/>
                  </a:moveTo>
                  <a:lnTo>
                    <a:pt x="556021" y="62885"/>
                  </a:lnTo>
                  <a:lnTo>
                    <a:pt x="583484" y="62885"/>
                  </a:lnTo>
                  <a:close/>
                  <a:moveTo>
                    <a:pt x="451742" y="18707"/>
                  </a:moveTo>
                  <a:lnTo>
                    <a:pt x="451742" y="88159"/>
                  </a:lnTo>
                  <a:lnTo>
                    <a:pt x="451941" y="88159"/>
                  </a:lnTo>
                  <a:lnTo>
                    <a:pt x="461493" y="88159"/>
                  </a:lnTo>
                  <a:cubicBezTo>
                    <a:pt x="467463" y="88159"/>
                    <a:pt x="472837" y="86965"/>
                    <a:pt x="477613" y="84776"/>
                  </a:cubicBezTo>
                  <a:cubicBezTo>
                    <a:pt x="482389" y="82388"/>
                    <a:pt x="486369" y="78806"/>
                    <a:pt x="489155" y="73632"/>
                  </a:cubicBezTo>
                  <a:cubicBezTo>
                    <a:pt x="492140" y="68458"/>
                    <a:pt x="493533" y="61493"/>
                    <a:pt x="493533" y="52736"/>
                  </a:cubicBezTo>
                  <a:cubicBezTo>
                    <a:pt x="493533" y="40597"/>
                    <a:pt x="490747" y="31841"/>
                    <a:pt x="484976" y="26667"/>
                  </a:cubicBezTo>
                  <a:cubicBezTo>
                    <a:pt x="479205" y="21294"/>
                    <a:pt x="471444" y="18707"/>
                    <a:pt x="461693" y="18707"/>
                  </a:cubicBezTo>
                  <a:close/>
                  <a:moveTo>
                    <a:pt x="1675427" y="17513"/>
                  </a:moveTo>
                  <a:lnTo>
                    <a:pt x="1675427" y="48955"/>
                  </a:lnTo>
                  <a:lnTo>
                    <a:pt x="1694532" y="48955"/>
                  </a:lnTo>
                  <a:cubicBezTo>
                    <a:pt x="1700103" y="48955"/>
                    <a:pt x="1704482" y="47562"/>
                    <a:pt x="1707865" y="44577"/>
                  </a:cubicBezTo>
                  <a:cubicBezTo>
                    <a:pt x="1711049" y="41592"/>
                    <a:pt x="1712840" y="37811"/>
                    <a:pt x="1712840" y="33035"/>
                  </a:cubicBezTo>
                  <a:cubicBezTo>
                    <a:pt x="1712840" y="28259"/>
                    <a:pt x="1711247" y="24478"/>
                    <a:pt x="1708064" y="21692"/>
                  </a:cubicBezTo>
                  <a:cubicBezTo>
                    <a:pt x="1704880" y="18906"/>
                    <a:pt x="1700900" y="17513"/>
                    <a:pt x="1696124" y="17513"/>
                  </a:cubicBezTo>
                  <a:close/>
                  <a:moveTo>
                    <a:pt x="20895" y="17513"/>
                  </a:moveTo>
                  <a:lnTo>
                    <a:pt x="20895" y="48955"/>
                  </a:lnTo>
                  <a:lnTo>
                    <a:pt x="40000" y="48955"/>
                  </a:lnTo>
                  <a:cubicBezTo>
                    <a:pt x="45572" y="48955"/>
                    <a:pt x="49950" y="47562"/>
                    <a:pt x="53333" y="44577"/>
                  </a:cubicBezTo>
                  <a:cubicBezTo>
                    <a:pt x="56517" y="41592"/>
                    <a:pt x="58308" y="37811"/>
                    <a:pt x="58308" y="33035"/>
                  </a:cubicBezTo>
                  <a:cubicBezTo>
                    <a:pt x="58308" y="28259"/>
                    <a:pt x="56716" y="24478"/>
                    <a:pt x="53532" y="21692"/>
                  </a:cubicBezTo>
                  <a:cubicBezTo>
                    <a:pt x="50348" y="18906"/>
                    <a:pt x="46368" y="17513"/>
                    <a:pt x="41592" y="17513"/>
                  </a:cubicBezTo>
                  <a:close/>
                  <a:moveTo>
                    <a:pt x="252936" y="17314"/>
                  </a:moveTo>
                  <a:cubicBezTo>
                    <a:pt x="245374" y="17314"/>
                    <a:pt x="239404" y="20100"/>
                    <a:pt x="234827" y="25871"/>
                  </a:cubicBezTo>
                  <a:cubicBezTo>
                    <a:pt x="230250" y="31642"/>
                    <a:pt x="228061" y="40995"/>
                    <a:pt x="228061" y="53731"/>
                  </a:cubicBezTo>
                  <a:cubicBezTo>
                    <a:pt x="228061" y="66467"/>
                    <a:pt x="230250" y="75423"/>
                    <a:pt x="234827" y="80995"/>
                  </a:cubicBezTo>
                  <a:cubicBezTo>
                    <a:pt x="239404" y="86567"/>
                    <a:pt x="245573" y="89353"/>
                    <a:pt x="252936" y="89353"/>
                  </a:cubicBezTo>
                  <a:cubicBezTo>
                    <a:pt x="260498" y="89353"/>
                    <a:pt x="266469" y="86567"/>
                    <a:pt x="270847" y="80995"/>
                  </a:cubicBezTo>
                  <a:cubicBezTo>
                    <a:pt x="275225" y="75423"/>
                    <a:pt x="277613" y="66467"/>
                    <a:pt x="277613" y="53731"/>
                  </a:cubicBezTo>
                  <a:cubicBezTo>
                    <a:pt x="277613" y="40796"/>
                    <a:pt x="275424" y="31443"/>
                    <a:pt x="270847" y="25871"/>
                  </a:cubicBezTo>
                  <a:cubicBezTo>
                    <a:pt x="266269" y="20100"/>
                    <a:pt x="260299" y="17314"/>
                    <a:pt x="252936" y="17314"/>
                  </a:cubicBezTo>
                  <a:close/>
                  <a:moveTo>
                    <a:pt x="3486376" y="14626"/>
                  </a:moveTo>
                  <a:lnTo>
                    <a:pt x="3468466" y="64377"/>
                  </a:lnTo>
                  <a:lnTo>
                    <a:pt x="3504287" y="64377"/>
                  </a:lnTo>
                  <a:close/>
                  <a:moveTo>
                    <a:pt x="3343689" y="14626"/>
                  </a:moveTo>
                  <a:lnTo>
                    <a:pt x="3325778" y="64377"/>
                  </a:lnTo>
                  <a:lnTo>
                    <a:pt x="3361600" y="64377"/>
                  </a:lnTo>
                  <a:close/>
                  <a:moveTo>
                    <a:pt x="3135927" y="14626"/>
                  </a:moveTo>
                  <a:lnTo>
                    <a:pt x="3118016" y="64377"/>
                  </a:lnTo>
                  <a:lnTo>
                    <a:pt x="3153837" y="64377"/>
                  </a:lnTo>
                  <a:close/>
                  <a:moveTo>
                    <a:pt x="2118412" y="14626"/>
                  </a:moveTo>
                  <a:lnTo>
                    <a:pt x="2100501" y="64377"/>
                  </a:lnTo>
                  <a:lnTo>
                    <a:pt x="2136322" y="64377"/>
                  </a:lnTo>
                  <a:close/>
                  <a:moveTo>
                    <a:pt x="3236027" y="14228"/>
                  </a:moveTo>
                  <a:lnTo>
                    <a:pt x="3236027" y="92635"/>
                  </a:lnTo>
                  <a:lnTo>
                    <a:pt x="3243987" y="92635"/>
                  </a:lnTo>
                  <a:cubicBezTo>
                    <a:pt x="3252943" y="92635"/>
                    <a:pt x="3260704" y="91441"/>
                    <a:pt x="3266873" y="88854"/>
                  </a:cubicBezTo>
                  <a:cubicBezTo>
                    <a:pt x="3273042" y="86267"/>
                    <a:pt x="3277819" y="82088"/>
                    <a:pt x="3281003" y="76317"/>
                  </a:cubicBezTo>
                  <a:cubicBezTo>
                    <a:pt x="3284187" y="70546"/>
                    <a:pt x="3285779" y="62785"/>
                    <a:pt x="3285779" y="53233"/>
                  </a:cubicBezTo>
                  <a:cubicBezTo>
                    <a:pt x="3285779" y="43283"/>
                    <a:pt x="3284187" y="35323"/>
                    <a:pt x="3281003" y="29751"/>
                  </a:cubicBezTo>
                  <a:cubicBezTo>
                    <a:pt x="3277819" y="24178"/>
                    <a:pt x="3273042" y="19999"/>
                    <a:pt x="3266873" y="17810"/>
                  </a:cubicBezTo>
                  <a:cubicBezTo>
                    <a:pt x="3260704" y="15422"/>
                    <a:pt x="3253341" y="14228"/>
                    <a:pt x="3244584" y="14228"/>
                  </a:cubicBezTo>
                  <a:close/>
                  <a:moveTo>
                    <a:pt x="2947071" y="14228"/>
                  </a:moveTo>
                  <a:lnTo>
                    <a:pt x="2947071" y="92635"/>
                  </a:lnTo>
                  <a:lnTo>
                    <a:pt x="2955031" y="92635"/>
                  </a:lnTo>
                  <a:cubicBezTo>
                    <a:pt x="2963987" y="92635"/>
                    <a:pt x="2971748" y="91441"/>
                    <a:pt x="2977917" y="88854"/>
                  </a:cubicBezTo>
                  <a:cubicBezTo>
                    <a:pt x="2984086" y="86267"/>
                    <a:pt x="2988863" y="82088"/>
                    <a:pt x="2992047" y="76317"/>
                  </a:cubicBezTo>
                  <a:cubicBezTo>
                    <a:pt x="2995231" y="70546"/>
                    <a:pt x="2996823" y="62785"/>
                    <a:pt x="2996823" y="53233"/>
                  </a:cubicBezTo>
                  <a:cubicBezTo>
                    <a:pt x="2996823" y="43283"/>
                    <a:pt x="2995231" y="35323"/>
                    <a:pt x="2992047" y="29751"/>
                  </a:cubicBezTo>
                  <a:cubicBezTo>
                    <a:pt x="2988863" y="24178"/>
                    <a:pt x="2984086" y="19999"/>
                    <a:pt x="2977917" y="17810"/>
                  </a:cubicBezTo>
                  <a:cubicBezTo>
                    <a:pt x="2971748" y="15422"/>
                    <a:pt x="2964385" y="14228"/>
                    <a:pt x="2955628" y="14228"/>
                  </a:cubicBezTo>
                  <a:close/>
                  <a:moveTo>
                    <a:pt x="2639010" y="13830"/>
                  </a:moveTo>
                  <a:lnTo>
                    <a:pt x="2639010" y="49054"/>
                  </a:lnTo>
                  <a:lnTo>
                    <a:pt x="2639209" y="49054"/>
                  </a:lnTo>
                  <a:lnTo>
                    <a:pt x="2660900" y="49054"/>
                  </a:lnTo>
                  <a:cubicBezTo>
                    <a:pt x="2663488" y="49054"/>
                    <a:pt x="2666274" y="48855"/>
                    <a:pt x="2669060" y="48258"/>
                  </a:cubicBezTo>
                  <a:cubicBezTo>
                    <a:pt x="2671846" y="47661"/>
                    <a:pt x="2674433" y="46865"/>
                    <a:pt x="2676821" y="45671"/>
                  </a:cubicBezTo>
                  <a:cubicBezTo>
                    <a:pt x="2679209" y="44477"/>
                    <a:pt x="2681199" y="42686"/>
                    <a:pt x="2682592" y="40497"/>
                  </a:cubicBezTo>
                  <a:cubicBezTo>
                    <a:pt x="2683985" y="38308"/>
                    <a:pt x="2684781" y="35323"/>
                    <a:pt x="2684781" y="31940"/>
                  </a:cubicBezTo>
                  <a:cubicBezTo>
                    <a:pt x="2684781" y="25770"/>
                    <a:pt x="2682393" y="21193"/>
                    <a:pt x="2677617" y="18208"/>
                  </a:cubicBezTo>
                  <a:cubicBezTo>
                    <a:pt x="2672841" y="15223"/>
                    <a:pt x="2666672" y="13830"/>
                    <a:pt x="2658910" y="13830"/>
                  </a:cubicBezTo>
                  <a:close/>
                  <a:moveTo>
                    <a:pt x="1975923" y="13830"/>
                  </a:moveTo>
                  <a:lnTo>
                    <a:pt x="1975923" y="50248"/>
                  </a:lnTo>
                  <a:lnTo>
                    <a:pt x="1998013" y="50248"/>
                  </a:lnTo>
                  <a:cubicBezTo>
                    <a:pt x="2006172" y="50248"/>
                    <a:pt x="2012341" y="48855"/>
                    <a:pt x="2016719" y="45870"/>
                  </a:cubicBezTo>
                  <a:cubicBezTo>
                    <a:pt x="2021098" y="42885"/>
                    <a:pt x="2023287" y="38308"/>
                    <a:pt x="2023287" y="31741"/>
                  </a:cubicBezTo>
                  <a:cubicBezTo>
                    <a:pt x="2023287" y="25571"/>
                    <a:pt x="2021496" y="20994"/>
                    <a:pt x="2017714" y="18208"/>
                  </a:cubicBezTo>
                  <a:cubicBezTo>
                    <a:pt x="2013933" y="15422"/>
                    <a:pt x="2008560" y="13830"/>
                    <a:pt x="2001794" y="13830"/>
                  </a:cubicBezTo>
                  <a:close/>
                  <a:moveTo>
                    <a:pt x="1908262" y="12636"/>
                  </a:moveTo>
                  <a:cubicBezTo>
                    <a:pt x="1898710" y="12636"/>
                    <a:pt x="1891148" y="16019"/>
                    <a:pt x="1885973" y="22785"/>
                  </a:cubicBezTo>
                  <a:cubicBezTo>
                    <a:pt x="1880600" y="29552"/>
                    <a:pt x="1878013" y="39701"/>
                    <a:pt x="1878013" y="53432"/>
                  </a:cubicBezTo>
                  <a:cubicBezTo>
                    <a:pt x="1878013" y="67163"/>
                    <a:pt x="1880600" y="77312"/>
                    <a:pt x="1885973" y="83879"/>
                  </a:cubicBezTo>
                  <a:cubicBezTo>
                    <a:pt x="1891148" y="90645"/>
                    <a:pt x="1898511" y="93829"/>
                    <a:pt x="1908063" y="93829"/>
                  </a:cubicBezTo>
                  <a:cubicBezTo>
                    <a:pt x="1917814" y="93829"/>
                    <a:pt x="1925178" y="90446"/>
                    <a:pt x="1930352" y="83879"/>
                  </a:cubicBezTo>
                  <a:cubicBezTo>
                    <a:pt x="1935526" y="77312"/>
                    <a:pt x="1938113" y="67163"/>
                    <a:pt x="1938113" y="53432"/>
                  </a:cubicBezTo>
                  <a:cubicBezTo>
                    <a:pt x="1938113" y="39502"/>
                    <a:pt x="1935526" y="29353"/>
                    <a:pt x="1930352" y="22586"/>
                  </a:cubicBezTo>
                  <a:cubicBezTo>
                    <a:pt x="1925178" y="15820"/>
                    <a:pt x="1917814" y="12636"/>
                    <a:pt x="1908262" y="12636"/>
                  </a:cubicBezTo>
                  <a:close/>
                  <a:moveTo>
                    <a:pt x="3481600" y="6666"/>
                  </a:moveTo>
                  <a:lnTo>
                    <a:pt x="3491551" y="6666"/>
                  </a:lnTo>
                  <a:lnTo>
                    <a:pt x="3525580" y="100197"/>
                  </a:lnTo>
                  <a:lnTo>
                    <a:pt x="3517023" y="100197"/>
                  </a:lnTo>
                  <a:lnTo>
                    <a:pt x="3506874" y="72337"/>
                  </a:lnTo>
                  <a:lnTo>
                    <a:pt x="3465879" y="72337"/>
                  </a:lnTo>
                  <a:lnTo>
                    <a:pt x="3455730" y="100197"/>
                  </a:lnTo>
                  <a:lnTo>
                    <a:pt x="3447570" y="100197"/>
                  </a:lnTo>
                  <a:close/>
                  <a:moveTo>
                    <a:pt x="3380903" y="6666"/>
                  </a:moveTo>
                  <a:lnTo>
                    <a:pt x="3449361" y="6666"/>
                  </a:lnTo>
                  <a:lnTo>
                    <a:pt x="3449361" y="14427"/>
                  </a:lnTo>
                  <a:lnTo>
                    <a:pt x="3420306" y="14427"/>
                  </a:lnTo>
                  <a:lnTo>
                    <a:pt x="3420306" y="100197"/>
                  </a:lnTo>
                  <a:lnTo>
                    <a:pt x="3412147" y="100197"/>
                  </a:lnTo>
                  <a:lnTo>
                    <a:pt x="3412147" y="14427"/>
                  </a:lnTo>
                  <a:lnTo>
                    <a:pt x="3380903" y="14427"/>
                  </a:lnTo>
                  <a:close/>
                  <a:moveTo>
                    <a:pt x="3338714" y="6666"/>
                  </a:moveTo>
                  <a:lnTo>
                    <a:pt x="3348664" y="6666"/>
                  </a:lnTo>
                  <a:lnTo>
                    <a:pt x="3382694" y="100197"/>
                  </a:lnTo>
                  <a:lnTo>
                    <a:pt x="3374137" y="100197"/>
                  </a:lnTo>
                  <a:lnTo>
                    <a:pt x="3363988" y="72337"/>
                  </a:lnTo>
                  <a:lnTo>
                    <a:pt x="3322992" y="72337"/>
                  </a:lnTo>
                  <a:lnTo>
                    <a:pt x="3312843" y="100197"/>
                  </a:lnTo>
                  <a:lnTo>
                    <a:pt x="3304684" y="100197"/>
                  </a:lnTo>
                  <a:close/>
                  <a:moveTo>
                    <a:pt x="3227470" y="6666"/>
                  </a:moveTo>
                  <a:cubicBezTo>
                    <a:pt x="3227669" y="6666"/>
                    <a:pt x="3228664" y="6666"/>
                    <a:pt x="3230654" y="6666"/>
                  </a:cubicBezTo>
                  <a:cubicBezTo>
                    <a:pt x="3232644" y="6666"/>
                    <a:pt x="3234833" y="6666"/>
                    <a:pt x="3237619" y="6666"/>
                  </a:cubicBezTo>
                  <a:cubicBezTo>
                    <a:pt x="3240405" y="6666"/>
                    <a:pt x="3242992" y="6666"/>
                    <a:pt x="3245580" y="6666"/>
                  </a:cubicBezTo>
                  <a:cubicBezTo>
                    <a:pt x="3262893" y="6865"/>
                    <a:pt x="3275232" y="10646"/>
                    <a:pt x="3282993" y="18407"/>
                  </a:cubicBezTo>
                  <a:cubicBezTo>
                    <a:pt x="3290555" y="25970"/>
                    <a:pt x="3294336" y="37512"/>
                    <a:pt x="3294336" y="52835"/>
                  </a:cubicBezTo>
                  <a:cubicBezTo>
                    <a:pt x="3294336" y="68954"/>
                    <a:pt x="3290157" y="80695"/>
                    <a:pt x="3281998" y="88655"/>
                  </a:cubicBezTo>
                  <a:cubicBezTo>
                    <a:pt x="3273838" y="96417"/>
                    <a:pt x="3261102" y="100397"/>
                    <a:pt x="3243987" y="100397"/>
                  </a:cubicBezTo>
                  <a:lnTo>
                    <a:pt x="3227470" y="100397"/>
                  </a:lnTo>
                  <a:lnTo>
                    <a:pt x="3227470" y="100198"/>
                  </a:lnTo>
                  <a:close/>
                  <a:moveTo>
                    <a:pt x="3131151" y="6666"/>
                  </a:moveTo>
                  <a:lnTo>
                    <a:pt x="3141101" y="6666"/>
                  </a:lnTo>
                  <a:lnTo>
                    <a:pt x="3175131" y="100197"/>
                  </a:lnTo>
                  <a:lnTo>
                    <a:pt x="3166574" y="100197"/>
                  </a:lnTo>
                  <a:lnTo>
                    <a:pt x="3156424" y="72337"/>
                  </a:lnTo>
                  <a:lnTo>
                    <a:pt x="3115429" y="72337"/>
                  </a:lnTo>
                  <a:lnTo>
                    <a:pt x="3105280" y="100197"/>
                  </a:lnTo>
                  <a:lnTo>
                    <a:pt x="3097121" y="100197"/>
                  </a:lnTo>
                  <a:close/>
                  <a:moveTo>
                    <a:pt x="3026275" y="6666"/>
                  </a:moveTo>
                  <a:lnTo>
                    <a:pt x="3082196" y="6666"/>
                  </a:lnTo>
                  <a:lnTo>
                    <a:pt x="3082196" y="14228"/>
                  </a:lnTo>
                  <a:lnTo>
                    <a:pt x="3034235" y="14228"/>
                  </a:lnTo>
                  <a:lnTo>
                    <a:pt x="3034235" y="49054"/>
                  </a:lnTo>
                  <a:lnTo>
                    <a:pt x="3078216" y="49054"/>
                  </a:lnTo>
                  <a:lnTo>
                    <a:pt x="3078216" y="56616"/>
                  </a:lnTo>
                  <a:lnTo>
                    <a:pt x="3034235" y="56616"/>
                  </a:lnTo>
                  <a:lnTo>
                    <a:pt x="3034235" y="92237"/>
                  </a:lnTo>
                  <a:lnTo>
                    <a:pt x="3083788" y="92436"/>
                  </a:lnTo>
                  <a:lnTo>
                    <a:pt x="3083788" y="99998"/>
                  </a:lnTo>
                  <a:lnTo>
                    <a:pt x="3026275" y="99998"/>
                  </a:lnTo>
                  <a:close/>
                  <a:moveTo>
                    <a:pt x="2938514" y="6666"/>
                  </a:moveTo>
                  <a:cubicBezTo>
                    <a:pt x="2938713" y="6666"/>
                    <a:pt x="2939708" y="6666"/>
                    <a:pt x="2941698" y="6666"/>
                  </a:cubicBezTo>
                  <a:cubicBezTo>
                    <a:pt x="2943688" y="6666"/>
                    <a:pt x="2945877" y="6666"/>
                    <a:pt x="2948663" y="6666"/>
                  </a:cubicBezTo>
                  <a:cubicBezTo>
                    <a:pt x="2951449" y="6666"/>
                    <a:pt x="2954036" y="6666"/>
                    <a:pt x="2956624" y="6666"/>
                  </a:cubicBezTo>
                  <a:cubicBezTo>
                    <a:pt x="2973937" y="6865"/>
                    <a:pt x="2986276" y="10646"/>
                    <a:pt x="2994037" y="18407"/>
                  </a:cubicBezTo>
                  <a:cubicBezTo>
                    <a:pt x="3001599" y="25970"/>
                    <a:pt x="3005380" y="37512"/>
                    <a:pt x="3005380" y="52835"/>
                  </a:cubicBezTo>
                  <a:cubicBezTo>
                    <a:pt x="3005380" y="68954"/>
                    <a:pt x="3001201" y="80695"/>
                    <a:pt x="2993042" y="88655"/>
                  </a:cubicBezTo>
                  <a:cubicBezTo>
                    <a:pt x="2984882" y="96417"/>
                    <a:pt x="2972146" y="100397"/>
                    <a:pt x="2955031" y="100397"/>
                  </a:cubicBezTo>
                  <a:lnTo>
                    <a:pt x="2938514" y="100397"/>
                  </a:lnTo>
                  <a:lnTo>
                    <a:pt x="2938514" y="100198"/>
                  </a:lnTo>
                  <a:close/>
                  <a:moveTo>
                    <a:pt x="2903688" y="6666"/>
                  </a:moveTo>
                  <a:lnTo>
                    <a:pt x="2911847" y="6666"/>
                  </a:lnTo>
                  <a:lnTo>
                    <a:pt x="2911847" y="100197"/>
                  </a:lnTo>
                  <a:lnTo>
                    <a:pt x="2903688" y="100197"/>
                  </a:lnTo>
                  <a:close/>
                  <a:moveTo>
                    <a:pt x="2791846" y="6666"/>
                  </a:moveTo>
                  <a:lnTo>
                    <a:pt x="2847767" y="6666"/>
                  </a:lnTo>
                  <a:lnTo>
                    <a:pt x="2847767" y="14228"/>
                  </a:lnTo>
                  <a:lnTo>
                    <a:pt x="2799806" y="14228"/>
                  </a:lnTo>
                  <a:lnTo>
                    <a:pt x="2799806" y="49054"/>
                  </a:lnTo>
                  <a:lnTo>
                    <a:pt x="2843787" y="49054"/>
                  </a:lnTo>
                  <a:lnTo>
                    <a:pt x="2843787" y="56616"/>
                  </a:lnTo>
                  <a:lnTo>
                    <a:pt x="2799806" y="56616"/>
                  </a:lnTo>
                  <a:lnTo>
                    <a:pt x="2799806" y="92237"/>
                  </a:lnTo>
                  <a:lnTo>
                    <a:pt x="2849359" y="92436"/>
                  </a:lnTo>
                  <a:lnTo>
                    <a:pt x="2849359" y="99998"/>
                  </a:lnTo>
                  <a:lnTo>
                    <a:pt x="2791846" y="99998"/>
                  </a:lnTo>
                  <a:close/>
                  <a:moveTo>
                    <a:pt x="2717418" y="6666"/>
                  </a:moveTo>
                  <a:lnTo>
                    <a:pt x="2725776" y="6666"/>
                  </a:lnTo>
                  <a:lnTo>
                    <a:pt x="2725776" y="92436"/>
                  </a:lnTo>
                  <a:lnTo>
                    <a:pt x="2771946" y="92436"/>
                  </a:lnTo>
                  <a:lnTo>
                    <a:pt x="2771946" y="100197"/>
                  </a:lnTo>
                  <a:lnTo>
                    <a:pt x="2717219" y="100197"/>
                  </a:lnTo>
                  <a:close/>
                  <a:moveTo>
                    <a:pt x="2631249" y="6666"/>
                  </a:moveTo>
                  <a:lnTo>
                    <a:pt x="2659109" y="6666"/>
                  </a:lnTo>
                  <a:cubicBezTo>
                    <a:pt x="2670055" y="6666"/>
                    <a:pt x="2678413" y="8656"/>
                    <a:pt x="2684184" y="12835"/>
                  </a:cubicBezTo>
                  <a:cubicBezTo>
                    <a:pt x="2689955" y="17014"/>
                    <a:pt x="2692940" y="22984"/>
                    <a:pt x="2692940" y="30945"/>
                  </a:cubicBezTo>
                  <a:cubicBezTo>
                    <a:pt x="2692940" y="36119"/>
                    <a:pt x="2691547" y="40497"/>
                    <a:pt x="2688960" y="44079"/>
                  </a:cubicBezTo>
                  <a:cubicBezTo>
                    <a:pt x="2686174" y="47661"/>
                    <a:pt x="2681597" y="50447"/>
                    <a:pt x="2675030" y="52636"/>
                  </a:cubicBezTo>
                  <a:cubicBezTo>
                    <a:pt x="2682194" y="54029"/>
                    <a:pt x="2687368" y="56616"/>
                    <a:pt x="2690552" y="60596"/>
                  </a:cubicBezTo>
                  <a:cubicBezTo>
                    <a:pt x="2693736" y="64576"/>
                    <a:pt x="2695328" y="69352"/>
                    <a:pt x="2695328" y="75123"/>
                  </a:cubicBezTo>
                  <a:cubicBezTo>
                    <a:pt x="2695328" y="83481"/>
                    <a:pt x="2692343" y="89849"/>
                    <a:pt x="2686174" y="94028"/>
                  </a:cubicBezTo>
                  <a:cubicBezTo>
                    <a:pt x="2680005" y="98207"/>
                    <a:pt x="2671249" y="100197"/>
                    <a:pt x="2659905" y="100197"/>
                  </a:cubicBezTo>
                  <a:lnTo>
                    <a:pt x="2631249" y="100197"/>
                  </a:lnTo>
                  <a:close/>
                  <a:moveTo>
                    <a:pt x="2596224" y="6666"/>
                  </a:moveTo>
                  <a:lnTo>
                    <a:pt x="2604383" y="6666"/>
                  </a:lnTo>
                  <a:lnTo>
                    <a:pt x="2604383" y="100197"/>
                  </a:lnTo>
                  <a:lnTo>
                    <a:pt x="2596224" y="100197"/>
                  </a:lnTo>
                  <a:close/>
                  <a:moveTo>
                    <a:pt x="2346472" y="6666"/>
                  </a:moveTo>
                  <a:lnTo>
                    <a:pt x="2402393" y="6666"/>
                  </a:lnTo>
                  <a:lnTo>
                    <a:pt x="2402393" y="14228"/>
                  </a:lnTo>
                  <a:lnTo>
                    <a:pt x="2354631" y="14228"/>
                  </a:lnTo>
                  <a:lnTo>
                    <a:pt x="2354631" y="49054"/>
                  </a:lnTo>
                  <a:lnTo>
                    <a:pt x="2398612" y="49054"/>
                  </a:lnTo>
                  <a:lnTo>
                    <a:pt x="2398612" y="56616"/>
                  </a:lnTo>
                  <a:lnTo>
                    <a:pt x="2354631" y="56616"/>
                  </a:lnTo>
                  <a:lnTo>
                    <a:pt x="2354631" y="92237"/>
                  </a:lnTo>
                  <a:lnTo>
                    <a:pt x="2404184" y="92436"/>
                  </a:lnTo>
                  <a:lnTo>
                    <a:pt x="2404184" y="99998"/>
                  </a:lnTo>
                  <a:lnTo>
                    <a:pt x="2346472" y="99998"/>
                  </a:lnTo>
                  <a:close/>
                  <a:moveTo>
                    <a:pt x="2113437" y="6666"/>
                  </a:moveTo>
                  <a:lnTo>
                    <a:pt x="2123387" y="6666"/>
                  </a:lnTo>
                  <a:lnTo>
                    <a:pt x="2157417" y="100197"/>
                  </a:lnTo>
                  <a:lnTo>
                    <a:pt x="2148860" y="100197"/>
                  </a:lnTo>
                  <a:lnTo>
                    <a:pt x="2138710" y="72337"/>
                  </a:lnTo>
                  <a:lnTo>
                    <a:pt x="2097914" y="72337"/>
                  </a:lnTo>
                  <a:lnTo>
                    <a:pt x="2087765" y="100197"/>
                  </a:lnTo>
                  <a:lnTo>
                    <a:pt x="2079407" y="100197"/>
                  </a:lnTo>
                  <a:close/>
                  <a:moveTo>
                    <a:pt x="1967764" y="6666"/>
                  </a:moveTo>
                  <a:lnTo>
                    <a:pt x="2002192" y="6666"/>
                  </a:lnTo>
                  <a:cubicBezTo>
                    <a:pt x="2011744" y="6666"/>
                    <a:pt x="2019107" y="8656"/>
                    <a:pt x="2024083" y="12835"/>
                  </a:cubicBezTo>
                  <a:cubicBezTo>
                    <a:pt x="2029058" y="17014"/>
                    <a:pt x="2031645" y="22984"/>
                    <a:pt x="2031645" y="30746"/>
                  </a:cubicBezTo>
                  <a:cubicBezTo>
                    <a:pt x="2031645" y="35920"/>
                    <a:pt x="2030650" y="40099"/>
                    <a:pt x="2028660" y="43482"/>
                  </a:cubicBezTo>
                  <a:cubicBezTo>
                    <a:pt x="2026670" y="46865"/>
                    <a:pt x="2024282" y="49452"/>
                    <a:pt x="2021297" y="51442"/>
                  </a:cubicBezTo>
                  <a:cubicBezTo>
                    <a:pt x="2018311" y="53432"/>
                    <a:pt x="2015326" y="54825"/>
                    <a:pt x="2012341" y="55820"/>
                  </a:cubicBezTo>
                  <a:lnTo>
                    <a:pt x="2031247" y="99998"/>
                  </a:lnTo>
                  <a:lnTo>
                    <a:pt x="2022292" y="99998"/>
                  </a:lnTo>
                  <a:lnTo>
                    <a:pt x="2004182" y="57213"/>
                  </a:lnTo>
                  <a:lnTo>
                    <a:pt x="1975525" y="57213"/>
                  </a:lnTo>
                  <a:lnTo>
                    <a:pt x="1975525" y="99998"/>
                  </a:lnTo>
                  <a:lnTo>
                    <a:pt x="1967764" y="99998"/>
                  </a:lnTo>
                  <a:close/>
                  <a:moveTo>
                    <a:pt x="1799406" y="6666"/>
                  </a:moveTo>
                  <a:lnTo>
                    <a:pt x="1854729" y="6666"/>
                  </a:lnTo>
                  <a:lnTo>
                    <a:pt x="1854729" y="14228"/>
                  </a:lnTo>
                  <a:lnTo>
                    <a:pt x="1807963" y="14228"/>
                  </a:lnTo>
                  <a:lnTo>
                    <a:pt x="1807963" y="49253"/>
                  </a:lnTo>
                  <a:lnTo>
                    <a:pt x="1850749" y="49253"/>
                  </a:lnTo>
                  <a:lnTo>
                    <a:pt x="1850749" y="56815"/>
                  </a:lnTo>
                  <a:lnTo>
                    <a:pt x="1807963" y="56815"/>
                  </a:lnTo>
                  <a:lnTo>
                    <a:pt x="1807963" y="100197"/>
                  </a:lnTo>
                  <a:lnTo>
                    <a:pt x="1799406" y="100197"/>
                  </a:lnTo>
                  <a:close/>
                  <a:moveTo>
                    <a:pt x="2540901" y="5671"/>
                  </a:moveTo>
                  <a:cubicBezTo>
                    <a:pt x="2548065" y="5671"/>
                    <a:pt x="2553836" y="6865"/>
                    <a:pt x="2558811" y="9452"/>
                  </a:cubicBezTo>
                  <a:cubicBezTo>
                    <a:pt x="2563588" y="12039"/>
                    <a:pt x="2567369" y="15223"/>
                    <a:pt x="2569757" y="19402"/>
                  </a:cubicBezTo>
                  <a:cubicBezTo>
                    <a:pt x="2572145" y="23382"/>
                    <a:pt x="2573339" y="27562"/>
                    <a:pt x="2573339" y="32139"/>
                  </a:cubicBezTo>
                  <a:lnTo>
                    <a:pt x="2564782" y="32139"/>
                  </a:lnTo>
                  <a:cubicBezTo>
                    <a:pt x="2564384" y="27363"/>
                    <a:pt x="2562990" y="23581"/>
                    <a:pt x="2560602" y="20795"/>
                  </a:cubicBezTo>
                  <a:cubicBezTo>
                    <a:pt x="2558214" y="18009"/>
                    <a:pt x="2555428" y="16019"/>
                    <a:pt x="2551846" y="14825"/>
                  </a:cubicBezTo>
                  <a:cubicBezTo>
                    <a:pt x="2548264" y="13631"/>
                    <a:pt x="2544682" y="13034"/>
                    <a:pt x="2540702" y="13034"/>
                  </a:cubicBezTo>
                  <a:cubicBezTo>
                    <a:pt x="2533339" y="13034"/>
                    <a:pt x="2527766" y="14825"/>
                    <a:pt x="2523985" y="18208"/>
                  </a:cubicBezTo>
                  <a:cubicBezTo>
                    <a:pt x="2520005" y="21591"/>
                    <a:pt x="2518214" y="25771"/>
                    <a:pt x="2518214" y="30746"/>
                  </a:cubicBezTo>
                  <a:cubicBezTo>
                    <a:pt x="2518214" y="35124"/>
                    <a:pt x="2519607" y="38706"/>
                    <a:pt x="2522393" y="41094"/>
                  </a:cubicBezTo>
                  <a:cubicBezTo>
                    <a:pt x="2525179" y="43482"/>
                    <a:pt x="2528961" y="45472"/>
                    <a:pt x="2534134" y="46865"/>
                  </a:cubicBezTo>
                  <a:lnTo>
                    <a:pt x="2554234" y="52437"/>
                  </a:lnTo>
                  <a:cubicBezTo>
                    <a:pt x="2562194" y="54626"/>
                    <a:pt x="2567568" y="57810"/>
                    <a:pt x="2570553" y="61989"/>
                  </a:cubicBezTo>
                  <a:cubicBezTo>
                    <a:pt x="2573538" y="66367"/>
                    <a:pt x="2575130" y="70944"/>
                    <a:pt x="2575130" y="76118"/>
                  </a:cubicBezTo>
                  <a:cubicBezTo>
                    <a:pt x="2575130" y="81093"/>
                    <a:pt x="2573737" y="85471"/>
                    <a:pt x="2571150" y="89451"/>
                  </a:cubicBezTo>
                  <a:cubicBezTo>
                    <a:pt x="2568563" y="93431"/>
                    <a:pt x="2564583" y="96416"/>
                    <a:pt x="2559607" y="98606"/>
                  </a:cubicBezTo>
                  <a:cubicBezTo>
                    <a:pt x="2554234" y="100397"/>
                    <a:pt x="2548264" y="101392"/>
                    <a:pt x="2541498" y="101392"/>
                  </a:cubicBezTo>
                  <a:cubicBezTo>
                    <a:pt x="2535528" y="101392"/>
                    <a:pt x="2530154" y="100397"/>
                    <a:pt x="2525179" y="98606"/>
                  </a:cubicBezTo>
                  <a:cubicBezTo>
                    <a:pt x="2520204" y="96615"/>
                    <a:pt x="2516025" y="93829"/>
                    <a:pt x="2512642" y="90247"/>
                  </a:cubicBezTo>
                  <a:cubicBezTo>
                    <a:pt x="2509259" y="86466"/>
                    <a:pt x="2507269" y="81889"/>
                    <a:pt x="2506473" y="76516"/>
                  </a:cubicBezTo>
                  <a:lnTo>
                    <a:pt x="2515229" y="76516"/>
                  </a:lnTo>
                  <a:cubicBezTo>
                    <a:pt x="2516423" y="82486"/>
                    <a:pt x="2519607" y="86864"/>
                    <a:pt x="2524582" y="89849"/>
                  </a:cubicBezTo>
                  <a:cubicBezTo>
                    <a:pt x="2529558" y="92834"/>
                    <a:pt x="2535329" y="94426"/>
                    <a:pt x="2541697" y="94426"/>
                  </a:cubicBezTo>
                  <a:cubicBezTo>
                    <a:pt x="2546274" y="94426"/>
                    <a:pt x="2550453" y="93630"/>
                    <a:pt x="2554035" y="92237"/>
                  </a:cubicBezTo>
                  <a:cubicBezTo>
                    <a:pt x="2557816" y="90844"/>
                    <a:pt x="2560801" y="88655"/>
                    <a:pt x="2562990" y="85869"/>
                  </a:cubicBezTo>
                  <a:cubicBezTo>
                    <a:pt x="2565180" y="83083"/>
                    <a:pt x="2566374" y="79899"/>
                    <a:pt x="2566374" y="76118"/>
                  </a:cubicBezTo>
                  <a:cubicBezTo>
                    <a:pt x="2566374" y="72138"/>
                    <a:pt x="2565180" y="68755"/>
                    <a:pt x="2562593" y="66168"/>
                  </a:cubicBezTo>
                  <a:cubicBezTo>
                    <a:pt x="2560005" y="63581"/>
                    <a:pt x="2556025" y="61392"/>
                    <a:pt x="2550453" y="59800"/>
                  </a:cubicBezTo>
                  <a:lnTo>
                    <a:pt x="2530354" y="54228"/>
                  </a:lnTo>
                  <a:cubicBezTo>
                    <a:pt x="2526373" y="53233"/>
                    <a:pt x="2522592" y="51641"/>
                    <a:pt x="2519607" y="49850"/>
                  </a:cubicBezTo>
                  <a:cubicBezTo>
                    <a:pt x="2516423" y="48059"/>
                    <a:pt x="2514035" y="45472"/>
                    <a:pt x="2512045" y="42487"/>
                  </a:cubicBezTo>
                  <a:cubicBezTo>
                    <a:pt x="2510254" y="39502"/>
                    <a:pt x="2509259" y="35522"/>
                    <a:pt x="2509259" y="30945"/>
                  </a:cubicBezTo>
                  <a:cubicBezTo>
                    <a:pt x="2509259" y="25970"/>
                    <a:pt x="2510652" y="21591"/>
                    <a:pt x="2513438" y="17810"/>
                  </a:cubicBezTo>
                  <a:cubicBezTo>
                    <a:pt x="2516224" y="14029"/>
                    <a:pt x="2520005" y="11044"/>
                    <a:pt x="2524781" y="8855"/>
                  </a:cubicBezTo>
                  <a:cubicBezTo>
                    <a:pt x="2529558" y="6666"/>
                    <a:pt x="2534931" y="5671"/>
                    <a:pt x="2540901" y="5671"/>
                  </a:cubicBezTo>
                  <a:close/>
                  <a:moveTo>
                    <a:pt x="2455129" y="5671"/>
                  </a:moveTo>
                  <a:cubicBezTo>
                    <a:pt x="2462293" y="5671"/>
                    <a:pt x="2468064" y="6865"/>
                    <a:pt x="2473039" y="9452"/>
                  </a:cubicBezTo>
                  <a:cubicBezTo>
                    <a:pt x="2477816" y="12039"/>
                    <a:pt x="2481597" y="15223"/>
                    <a:pt x="2483985" y="19402"/>
                  </a:cubicBezTo>
                  <a:cubicBezTo>
                    <a:pt x="2486373" y="23382"/>
                    <a:pt x="2487567" y="27562"/>
                    <a:pt x="2487567" y="32139"/>
                  </a:cubicBezTo>
                  <a:lnTo>
                    <a:pt x="2479010" y="32139"/>
                  </a:lnTo>
                  <a:cubicBezTo>
                    <a:pt x="2478612" y="27363"/>
                    <a:pt x="2477219" y="23581"/>
                    <a:pt x="2474830" y="20795"/>
                  </a:cubicBezTo>
                  <a:cubicBezTo>
                    <a:pt x="2472442" y="18009"/>
                    <a:pt x="2469657" y="16019"/>
                    <a:pt x="2466074" y="14825"/>
                  </a:cubicBezTo>
                  <a:cubicBezTo>
                    <a:pt x="2462492" y="13631"/>
                    <a:pt x="2458910" y="13034"/>
                    <a:pt x="2454930" y="13034"/>
                  </a:cubicBezTo>
                  <a:cubicBezTo>
                    <a:pt x="2447567" y="13034"/>
                    <a:pt x="2441994" y="14825"/>
                    <a:pt x="2438213" y="18208"/>
                  </a:cubicBezTo>
                  <a:cubicBezTo>
                    <a:pt x="2434233" y="21591"/>
                    <a:pt x="2432442" y="25771"/>
                    <a:pt x="2432442" y="30746"/>
                  </a:cubicBezTo>
                  <a:cubicBezTo>
                    <a:pt x="2432442" y="35124"/>
                    <a:pt x="2433836" y="38706"/>
                    <a:pt x="2436621" y="41094"/>
                  </a:cubicBezTo>
                  <a:cubicBezTo>
                    <a:pt x="2439407" y="43482"/>
                    <a:pt x="2443189" y="45472"/>
                    <a:pt x="2448363" y="46865"/>
                  </a:cubicBezTo>
                  <a:lnTo>
                    <a:pt x="2468462" y="52437"/>
                  </a:lnTo>
                  <a:cubicBezTo>
                    <a:pt x="2476422" y="54626"/>
                    <a:pt x="2481796" y="57810"/>
                    <a:pt x="2484781" y="61989"/>
                  </a:cubicBezTo>
                  <a:cubicBezTo>
                    <a:pt x="2487766" y="66367"/>
                    <a:pt x="2489358" y="70944"/>
                    <a:pt x="2489358" y="76118"/>
                  </a:cubicBezTo>
                  <a:cubicBezTo>
                    <a:pt x="2489358" y="81093"/>
                    <a:pt x="2487965" y="85471"/>
                    <a:pt x="2485378" y="89451"/>
                  </a:cubicBezTo>
                  <a:cubicBezTo>
                    <a:pt x="2482791" y="93431"/>
                    <a:pt x="2478811" y="96416"/>
                    <a:pt x="2473835" y="98606"/>
                  </a:cubicBezTo>
                  <a:cubicBezTo>
                    <a:pt x="2468462" y="100397"/>
                    <a:pt x="2462492" y="101392"/>
                    <a:pt x="2455726" y="101392"/>
                  </a:cubicBezTo>
                  <a:cubicBezTo>
                    <a:pt x="2449756" y="101392"/>
                    <a:pt x="2444383" y="100397"/>
                    <a:pt x="2439407" y="98606"/>
                  </a:cubicBezTo>
                  <a:cubicBezTo>
                    <a:pt x="2434432" y="96615"/>
                    <a:pt x="2430253" y="93829"/>
                    <a:pt x="2426870" y="90247"/>
                  </a:cubicBezTo>
                  <a:cubicBezTo>
                    <a:pt x="2423487" y="86466"/>
                    <a:pt x="2421497" y="81889"/>
                    <a:pt x="2420701" y="76516"/>
                  </a:cubicBezTo>
                  <a:lnTo>
                    <a:pt x="2429457" y="76516"/>
                  </a:lnTo>
                  <a:cubicBezTo>
                    <a:pt x="2430651" y="82486"/>
                    <a:pt x="2433836" y="86864"/>
                    <a:pt x="2438811" y="89849"/>
                  </a:cubicBezTo>
                  <a:cubicBezTo>
                    <a:pt x="2443786" y="92834"/>
                    <a:pt x="2449557" y="94426"/>
                    <a:pt x="2455925" y="94426"/>
                  </a:cubicBezTo>
                  <a:cubicBezTo>
                    <a:pt x="2460502" y="94426"/>
                    <a:pt x="2464681" y="93630"/>
                    <a:pt x="2468263" y="92237"/>
                  </a:cubicBezTo>
                  <a:cubicBezTo>
                    <a:pt x="2472044" y="90844"/>
                    <a:pt x="2475029" y="88655"/>
                    <a:pt x="2477219" y="85869"/>
                  </a:cubicBezTo>
                  <a:cubicBezTo>
                    <a:pt x="2479408" y="83083"/>
                    <a:pt x="2480602" y="79899"/>
                    <a:pt x="2480602" y="76118"/>
                  </a:cubicBezTo>
                  <a:cubicBezTo>
                    <a:pt x="2480602" y="72138"/>
                    <a:pt x="2479408" y="68755"/>
                    <a:pt x="2476821" y="66168"/>
                  </a:cubicBezTo>
                  <a:cubicBezTo>
                    <a:pt x="2474233" y="63581"/>
                    <a:pt x="2470253" y="61392"/>
                    <a:pt x="2464681" y="59800"/>
                  </a:cubicBezTo>
                  <a:lnTo>
                    <a:pt x="2444582" y="54228"/>
                  </a:lnTo>
                  <a:cubicBezTo>
                    <a:pt x="2440601" y="53233"/>
                    <a:pt x="2436821" y="51641"/>
                    <a:pt x="2433836" y="49850"/>
                  </a:cubicBezTo>
                  <a:cubicBezTo>
                    <a:pt x="2430651" y="48059"/>
                    <a:pt x="2428263" y="45472"/>
                    <a:pt x="2426273" y="42487"/>
                  </a:cubicBezTo>
                  <a:cubicBezTo>
                    <a:pt x="2424482" y="39502"/>
                    <a:pt x="2423487" y="35522"/>
                    <a:pt x="2423487" y="30945"/>
                  </a:cubicBezTo>
                  <a:cubicBezTo>
                    <a:pt x="2423487" y="25970"/>
                    <a:pt x="2424880" y="21591"/>
                    <a:pt x="2427666" y="17810"/>
                  </a:cubicBezTo>
                  <a:cubicBezTo>
                    <a:pt x="2430452" y="14029"/>
                    <a:pt x="2434233" y="11044"/>
                    <a:pt x="2439009" y="8855"/>
                  </a:cubicBezTo>
                  <a:cubicBezTo>
                    <a:pt x="2443786" y="6666"/>
                    <a:pt x="2449159" y="5671"/>
                    <a:pt x="2455129" y="5671"/>
                  </a:cubicBezTo>
                  <a:close/>
                  <a:moveTo>
                    <a:pt x="2291944" y="5472"/>
                  </a:moveTo>
                  <a:cubicBezTo>
                    <a:pt x="2298312" y="5472"/>
                    <a:pt x="2303884" y="6865"/>
                    <a:pt x="2308859" y="9452"/>
                  </a:cubicBezTo>
                  <a:cubicBezTo>
                    <a:pt x="2313835" y="12238"/>
                    <a:pt x="2317616" y="15621"/>
                    <a:pt x="2320601" y="19999"/>
                  </a:cubicBezTo>
                  <a:cubicBezTo>
                    <a:pt x="2323586" y="24377"/>
                    <a:pt x="2325377" y="29153"/>
                    <a:pt x="2325775" y="34129"/>
                  </a:cubicBezTo>
                  <a:lnTo>
                    <a:pt x="2317019" y="34129"/>
                  </a:lnTo>
                  <a:cubicBezTo>
                    <a:pt x="2316223" y="30348"/>
                    <a:pt x="2314830" y="26765"/>
                    <a:pt x="2312641" y="23382"/>
                  </a:cubicBezTo>
                  <a:cubicBezTo>
                    <a:pt x="2310452" y="20198"/>
                    <a:pt x="2307665" y="17611"/>
                    <a:pt x="2304282" y="15621"/>
                  </a:cubicBezTo>
                  <a:cubicBezTo>
                    <a:pt x="2300899" y="13631"/>
                    <a:pt x="2296720" y="12636"/>
                    <a:pt x="2291944" y="12636"/>
                  </a:cubicBezTo>
                  <a:cubicBezTo>
                    <a:pt x="2282193" y="12636"/>
                    <a:pt x="2275028" y="16019"/>
                    <a:pt x="2270053" y="22586"/>
                  </a:cubicBezTo>
                  <a:cubicBezTo>
                    <a:pt x="2265078" y="29153"/>
                    <a:pt x="2262690" y="39502"/>
                    <a:pt x="2262690" y="53233"/>
                  </a:cubicBezTo>
                  <a:cubicBezTo>
                    <a:pt x="2262690" y="66964"/>
                    <a:pt x="2265078" y="77113"/>
                    <a:pt x="2270053" y="83680"/>
                  </a:cubicBezTo>
                  <a:cubicBezTo>
                    <a:pt x="2275028" y="90247"/>
                    <a:pt x="2282193" y="93630"/>
                    <a:pt x="2291944" y="93630"/>
                  </a:cubicBezTo>
                  <a:cubicBezTo>
                    <a:pt x="2296720" y="93630"/>
                    <a:pt x="2300899" y="92635"/>
                    <a:pt x="2304282" y="90645"/>
                  </a:cubicBezTo>
                  <a:cubicBezTo>
                    <a:pt x="2307665" y="88655"/>
                    <a:pt x="2310650" y="86068"/>
                    <a:pt x="2312641" y="82884"/>
                  </a:cubicBezTo>
                  <a:cubicBezTo>
                    <a:pt x="2314830" y="79700"/>
                    <a:pt x="2316223" y="76118"/>
                    <a:pt x="2317019" y="72138"/>
                  </a:cubicBezTo>
                  <a:lnTo>
                    <a:pt x="2325775" y="72138"/>
                  </a:lnTo>
                  <a:cubicBezTo>
                    <a:pt x="2325178" y="77113"/>
                    <a:pt x="2323387" y="81889"/>
                    <a:pt x="2320601" y="86267"/>
                  </a:cubicBezTo>
                  <a:cubicBezTo>
                    <a:pt x="2317815" y="90645"/>
                    <a:pt x="2314034" y="94227"/>
                    <a:pt x="2309257" y="97013"/>
                  </a:cubicBezTo>
                  <a:cubicBezTo>
                    <a:pt x="2304482" y="99799"/>
                    <a:pt x="2298511" y="101391"/>
                    <a:pt x="2291944" y="101391"/>
                  </a:cubicBezTo>
                  <a:cubicBezTo>
                    <a:pt x="2279606" y="101391"/>
                    <a:pt x="2270252" y="97212"/>
                    <a:pt x="2263486" y="89053"/>
                  </a:cubicBezTo>
                  <a:cubicBezTo>
                    <a:pt x="2256919" y="80894"/>
                    <a:pt x="2253536" y="68954"/>
                    <a:pt x="2253536" y="53432"/>
                  </a:cubicBezTo>
                  <a:cubicBezTo>
                    <a:pt x="2253536" y="37910"/>
                    <a:pt x="2256919" y="25969"/>
                    <a:pt x="2263486" y="17810"/>
                  </a:cubicBezTo>
                  <a:cubicBezTo>
                    <a:pt x="2270053" y="9651"/>
                    <a:pt x="2279606" y="5472"/>
                    <a:pt x="2291944" y="5472"/>
                  </a:cubicBezTo>
                  <a:close/>
                  <a:moveTo>
                    <a:pt x="2204979" y="5472"/>
                  </a:moveTo>
                  <a:cubicBezTo>
                    <a:pt x="2211347" y="5472"/>
                    <a:pt x="2216919" y="6865"/>
                    <a:pt x="2221894" y="9452"/>
                  </a:cubicBezTo>
                  <a:cubicBezTo>
                    <a:pt x="2226870" y="12238"/>
                    <a:pt x="2230651" y="15621"/>
                    <a:pt x="2233636" y="19999"/>
                  </a:cubicBezTo>
                  <a:cubicBezTo>
                    <a:pt x="2236621" y="24377"/>
                    <a:pt x="2238412" y="29153"/>
                    <a:pt x="2238810" y="34129"/>
                  </a:cubicBezTo>
                  <a:lnTo>
                    <a:pt x="2230054" y="34129"/>
                  </a:lnTo>
                  <a:cubicBezTo>
                    <a:pt x="2229258" y="30348"/>
                    <a:pt x="2227865" y="26765"/>
                    <a:pt x="2225676" y="23382"/>
                  </a:cubicBezTo>
                  <a:cubicBezTo>
                    <a:pt x="2223486" y="20198"/>
                    <a:pt x="2220700" y="17611"/>
                    <a:pt x="2217317" y="15621"/>
                  </a:cubicBezTo>
                  <a:cubicBezTo>
                    <a:pt x="2213934" y="13631"/>
                    <a:pt x="2209755" y="12636"/>
                    <a:pt x="2204979" y="12636"/>
                  </a:cubicBezTo>
                  <a:cubicBezTo>
                    <a:pt x="2195228" y="12636"/>
                    <a:pt x="2188063" y="16019"/>
                    <a:pt x="2183088" y="22586"/>
                  </a:cubicBezTo>
                  <a:cubicBezTo>
                    <a:pt x="2178113" y="29153"/>
                    <a:pt x="2175725" y="39502"/>
                    <a:pt x="2175725" y="53233"/>
                  </a:cubicBezTo>
                  <a:cubicBezTo>
                    <a:pt x="2175725" y="66964"/>
                    <a:pt x="2178113" y="77113"/>
                    <a:pt x="2183088" y="83680"/>
                  </a:cubicBezTo>
                  <a:cubicBezTo>
                    <a:pt x="2188063" y="90247"/>
                    <a:pt x="2195228" y="93630"/>
                    <a:pt x="2204979" y="93630"/>
                  </a:cubicBezTo>
                  <a:cubicBezTo>
                    <a:pt x="2209755" y="93630"/>
                    <a:pt x="2213934" y="92635"/>
                    <a:pt x="2217317" y="90645"/>
                  </a:cubicBezTo>
                  <a:cubicBezTo>
                    <a:pt x="2220700" y="88655"/>
                    <a:pt x="2223685" y="86068"/>
                    <a:pt x="2225676" y="82884"/>
                  </a:cubicBezTo>
                  <a:cubicBezTo>
                    <a:pt x="2227865" y="79700"/>
                    <a:pt x="2229258" y="76118"/>
                    <a:pt x="2230054" y="72138"/>
                  </a:cubicBezTo>
                  <a:lnTo>
                    <a:pt x="2238810" y="72138"/>
                  </a:lnTo>
                  <a:cubicBezTo>
                    <a:pt x="2238213" y="77113"/>
                    <a:pt x="2236422" y="81889"/>
                    <a:pt x="2233636" y="86267"/>
                  </a:cubicBezTo>
                  <a:cubicBezTo>
                    <a:pt x="2230850" y="90645"/>
                    <a:pt x="2227069" y="94227"/>
                    <a:pt x="2222292" y="97013"/>
                  </a:cubicBezTo>
                  <a:cubicBezTo>
                    <a:pt x="2217516" y="99998"/>
                    <a:pt x="2211745" y="101391"/>
                    <a:pt x="2204979" y="101391"/>
                  </a:cubicBezTo>
                  <a:cubicBezTo>
                    <a:pt x="2192641" y="101391"/>
                    <a:pt x="2183287" y="97212"/>
                    <a:pt x="2176521" y="89053"/>
                  </a:cubicBezTo>
                  <a:cubicBezTo>
                    <a:pt x="2169954" y="80894"/>
                    <a:pt x="2166571" y="68954"/>
                    <a:pt x="2166571" y="53432"/>
                  </a:cubicBezTo>
                  <a:cubicBezTo>
                    <a:pt x="2166571" y="37910"/>
                    <a:pt x="2169954" y="25969"/>
                    <a:pt x="2176521" y="17810"/>
                  </a:cubicBezTo>
                  <a:cubicBezTo>
                    <a:pt x="2183088" y="9651"/>
                    <a:pt x="2192641" y="5472"/>
                    <a:pt x="2204979" y="5472"/>
                  </a:cubicBezTo>
                  <a:close/>
                  <a:moveTo>
                    <a:pt x="1908063" y="5074"/>
                  </a:moveTo>
                  <a:cubicBezTo>
                    <a:pt x="1920003" y="5074"/>
                    <a:pt x="1929556" y="9253"/>
                    <a:pt x="1936521" y="17611"/>
                  </a:cubicBezTo>
                  <a:cubicBezTo>
                    <a:pt x="1943486" y="25970"/>
                    <a:pt x="1946869" y="37910"/>
                    <a:pt x="1946869" y="53432"/>
                  </a:cubicBezTo>
                  <a:cubicBezTo>
                    <a:pt x="1946869" y="68755"/>
                    <a:pt x="1943486" y="80695"/>
                    <a:pt x="1936521" y="88854"/>
                  </a:cubicBezTo>
                  <a:cubicBezTo>
                    <a:pt x="1929755" y="97412"/>
                    <a:pt x="1920202" y="101392"/>
                    <a:pt x="1908063" y="101392"/>
                  </a:cubicBezTo>
                  <a:cubicBezTo>
                    <a:pt x="1895924" y="101392"/>
                    <a:pt x="1886371" y="97213"/>
                    <a:pt x="1879406" y="89053"/>
                  </a:cubicBezTo>
                  <a:cubicBezTo>
                    <a:pt x="1872441" y="80894"/>
                    <a:pt x="1868859" y="68954"/>
                    <a:pt x="1868859" y="53432"/>
                  </a:cubicBezTo>
                  <a:cubicBezTo>
                    <a:pt x="1868859" y="37910"/>
                    <a:pt x="1872441" y="25970"/>
                    <a:pt x="1879406" y="17611"/>
                  </a:cubicBezTo>
                  <a:cubicBezTo>
                    <a:pt x="1886371" y="9253"/>
                    <a:pt x="1895924" y="5074"/>
                    <a:pt x="1908063" y="5074"/>
                  </a:cubicBezTo>
                  <a:close/>
                  <a:moveTo>
                    <a:pt x="1654531" y="1592"/>
                  </a:moveTo>
                  <a:lnTo>
                    <a:pt x="1698114" y="1592"/>
                  </a:lnTo>
                  <a:cubicBezTo>
                    <a:pt x="1706273" y="1592"/>
                    <a:pt x="1713039" y="2985"/>
                    <a:pt x="1718412" y="5572"/>
                  </a:cubicBezTo>
                  <a:cubicBezTo>
                    <a:pt x="1723586" y="8159"/>
                    <a:pt x="1727566" y="11741"/>
                    <a:pt x="1729954" y="16518"/>
                  </a:cubicBezTo>
                  <a:cubicBezTo>
                    <a:pt x="1732342" y="21095"/>
                    <a:pt x="1733736" y="26468"/>
                    <a:pt x="1733736" y="32637"/>
                  </a:cubicBezTo>
                  <a:cubicBezTo>
                    <a:pt x="1733736" y="38010"/>
                    <a:pt x="1732940" y="42587"/>
                    <a:pt x="1731148" y="46368"/>
                  </a:cubicBezTo>
                  <a:cubicBezTo>
                    <a:pt x="1729556" y="50149"/>
                    <a:pt x="1727168" y="53134"/>
                    <a:pt x="1724581" y="55721"/>
                  </a:cubicBezTo>
                  <a:cubicBezTo>
                    <a:pt x="1721995" y="58309"/>
                    <a:pt x="1718810" y="60299"/>
                    <a:pt x="1715626" y="61891"/>
                  </a:cubicBezTo>
                  <a:lnTo>
                    <a:pt x="1734930" y="105274"/>
                  </a:lnTo>
                  <a:lnTo>
                    <a:pt x="1713238" y="105274"/>
                  </a:lnTo>
                  <a:lnTo>
                    <a:pt x="1696322" y="65473"/>
                  </a:lnTo>
                  <a:lnTo>
                    <a:pt x="1675427" y="65473"/>
                  </a:lnTo>
                  <a:lnTo>
                    <a:pt x="1675427" y="105274"/>
                  </a:lnTo>
                  <a:lnTo>
                    <a:pt x="1654531" y="105274"/>
                  </a:lnTo>
                  <a:lnTo>
                    <a:pt x="1654531" y="105075"/>
                  </a:lnTo>
                  <a:close/>
                  <a:moveTo>
                    <a:pt x="1563188" y="1592"/>
                  </a:moveTo>
                  <a:lnTo>
                    <a:pt x="1634233" y="1592"/>
                  </a:lnTo>
                  <a:lnTo>
                    <a:pt x="1634233" y="19105"/>
                  </a:lnTo>
                  <a:lnTo>
                    <a:pt x="1584282" y="19105"/>
                  </a:lnTo>
                  <a:lnTo>
                    <a:pt x="1584282" y="44179"/>
                  </a:lnTo>
                  <a:lnTo>
                    <a:pt x="1627665" y="44179"/>
                  </a:lnTo>
                  <a:lnTo>
                    <a:pt x="1627665" y="61492"/>
                  </a:lnTo>
                  <a:lnTo>
                    <a:pt x="1584083" y="61492"/>
                  </a:lnTo>
                  <a:lnTo>
                    <a:pt x="1584083" y="87164"/>
                  </a:lnTo>
                  <a:lnTo>
                    <a:pt x="1635028" y="87164"/>
                  </a:lnTo>
                  <a:lnTo>
                    <a:pt x="1635028" y="104875"/>
                  </a:lnTo>
                  <a:lnTo>
                    <a:pt x="1563188" y="104875"/>
                  </a:lnTo>
                  <a:close/>
                  <a:moveTo>
                    <a:pt x="1362989" y="1592"/>
                  </a:moveTo>
                  <a:lnTo>
                    <a:pt x="1383685" y="1592"/>
                  </a:lnTo>
                  <a:lnTo>
                    <a:pt x="1430849" y="70050"/>
                  </a:lnTo>
                  <a:lnTo>
                    <a:pt x="1430849" y="1592"/>
                  </a:lnTo>
                  <a:lnTo>
                    <a:pt x="1451745" y="1592"/>
                  </a:lnTo>
                  <a:lnTo>
                    <a:pt x="1451745" y="105074"/>
                  </a:lnTo>
                  <a:lnTo>
                    <a:pt x="1432840" y="105074"/>
                  </a:lnTo>
                  <a:lnTo>
                    <a:pt x="1383685" y="33831"/>
                  </a:lnTo>
                  <a:lnTo>
                    <a:pt x="1383685" y="105074"/>
                  </a:lnTo>
                  <a:lnTo>
                    <a:pt x="1362989" y="105074"/>
                  </a:lnTo>
                  <a:close/>
                  <a:moveTo>
                    <a:pt x="1271844" y="1592"/>
                  </a:moveTo>
                  <a:lnTo>
                    <a:pt x="1342889" y="1592"/>
                  </a:lnTo>
                  <a:lnTo>
                    <a:pt x="1342889" y="19105"/>
                  </a:lnTo>
                  <a:lnTo>
                    <a:pt x="1292939" y="19105"/>
                  </a:lnTo>
                  <a:lnTo>
                    <a:pt x="1292939" y="44179"/>
                  </a:lnTo>
                  <a:lnTo>
                    <a:pt x="1336321" y="44179"/>
                  </a:lnTo>
                  <a:lnTo>
                    <a:pt x="1336321" y="61492"/>
                  </a:lnTo>
                  <a:lnTo>
                    <a:pt x="1292739" y="61492"/>
                  </a:lnTo>
                  <a:lnTo>
                    <a:pt x="1292739" y="87164"/>
                  </a:lnTo>
                  <a:lnTo>
                    <a:pt x="1343685" y="87164"/>
                  </a:lnTo>
                  <a:lnTo>
                    <a:pt x="1343685" y="104875"/>
                  </a:lnTo>
                  <a:lnTo>
                    <a:pt x="1271844" y="104875"/>
                  </a:lnTo>
                  <a:close/>
                  <a:moveTo>
                    <a:pt x="893336" y="1592"/>
                  </a:moveTo>
                  <a:lnTo>
                    <a:pt x="914232" y="1592"/>
                  </a:lnTo>
                  <a:lnTo>
                    <a:pt x="914232" y="105074"/>
                  </a:lnTo>
                  <a:lnTo>
                    <a:pt x="893336" y="105074"/>
                  </a:lnTo>
                  <a:close/>
                  <a:moveTo>
                    <a:pt x="801992" y="1592"/>
                  </a:moveTo>
                  <a:lnTo>
                    <a:pt x="873038" y="1592"/>
                  </a:lnTo>
                  <a:lnTo>
                    <a:pt x="873038" y="19105"/>
                  </a:lnTo>
                  <a:lnTo>
                    <a:pt x="823087" y="19105"/>
                  </a:lnTo>
                  <a:lnTo>
                    <a:pt x="823087" y="44179"/>
                  </a:lnTo>
                  <a:lnTo>
                    <a:pt x="866471" y="44179"/>
                  </a:lnTo>
                  <a:lnTo>
                    <a:pt x="866471" y="61492"/>
                  </a:lnTo>
                  <a:lnTo>
                    <a:pt x="822888" y="61492"/>
                  </a:lnTo>
                  <a:lnTo>
                    <a:pt x="822888" y="87164"/>
                  </a:lnTo>
                  <a:lnTo>
                    <a:pt x="873834" y="87164"/>
                  </a:lnTo>
                  <a:lnTo>
                    <a:pt x="873834" y="104875"/>
                  </a:lnTo>
                  <a:lnTo>
                    <a:pt x="801992" y="104875"/>
                  </a:lnTo>
                  <a:close/>
                  <a:moveTo>
                    <a:pt x="654530" y="1592"/>
                  </a:moveTo>
                  <a:lnTo>
                    <a:pt x="675027" y="1592"/>
                  </a:lnTo>
                  <a:lnTo>
                    <a:pt x="694331" y="70050"/>
                  </a:lnTo>
                  <a:lnTo>
                    <a:pt x="713634" y="1592"/>
                  </a:lnTo>
                  <a:lnTo>
                    <a:pt x="728758" y="1592"/>
                  </a:lnTo>
                  <a:lnTo>
                    <a:pt x="748261" y="70050"/>
                  </a:lnTo>
                  <a:lnTo>
                    <a:pt x="767564" y="1592"/>
                  </a:lnTo>
                  <a:lnTo>
                    <a:pt x="788062" y="1592"/>
                  </a:lnTo>
                  <a:lnTo>
                    <a:pt x="757415" y="105074"/>
                  </a:lnTo>
                  <a:lnTo>
                    <a:pt x="740699" y="105074"/>
                  </a:lnTo>
                  <a:lnTo>
                    <a:pt x="721196" y="37413"/>
                  </a:lnTo>
                  <a:lnTo>
                    <a:pt x="701495" y="105074"/>
                  </a:lnTo>
                  <a:lnTo>
                    <a:pt x="684977" y="105074"/>
                  </a:lnTo>
                  <a:close/>
                  <a:moveTo>
                    <a:pt x="558808" y="1592"/>
                  </a:moveTo>
                  <a:lnTo>
                    <a:pt x="580897" y="1592"/>
                  </a:lnTo>
                  <a:lnTo>
                    <a:pt x="617912" y="105074"/>
                  </a:lnTo>
                  <a:lnTo>
                    <a:pt x="597017" y="105074"/>
                  </a:lnTo>
                  <a:lnTo>
                    <a:pt x="588658" y="80995"/>
                  </a:lnTo>
                  <a:lnTo>
                    <a:pt x="551444" y="80995"/>
                  </a:lnTo>
                  <a:lnTo>
                    <a:pt x="542887" y="105074"/>
                  </a:lnTo>
                  <a:lnTo>
                    <a:pt x="521793" y="105074"/>
                  </a:lnTo>
                  <a:close/>
                  <a:moveTo>
                    <a:pt x="430847" y="1592"/>
                  </a:moveTo>
                  <a:cubicBezTo>
                    <a:pt x="431444" y="1592"/>
                    <a:pt x="432837" y="1592"/>
                    <a:pt x="435225" y="1592"/>
                  </a:cubicBezTo>
                  <a:cubicBezTo>
                    <a:pt x="437613" y="1592"/>
                    <a:pt x="440399" y="1592"/>
                    <a:pt x="443782" y="1592"/>
                  </a:cubicBezTo>
                  <a:cubicBezTo>
                    <a:pt x="446966" y="1592"/>
                    <a:pt x="450349" y="1592"/>
                    <a:pt x="453533" y="1592"/>
                  </a:cubicBezTo>
                  <a:cubicBezTo>
                    <a:pt x="456717" y="1592"/>
                    <a:pt x="459504" y="1592"/>
                    <a:pt x="461693" y="1791"/>
                  </a:cubicBezTo>
                  <a:cubicBezTo>
                    <a:pt x="474230" y="1990"/>
                    <a:pt x="484379" y="4378"/>
                    <a:pt x="492339" y="8557"/>
                  </a:cubicBezTo>
                  <a:cubicBezTo>
                    <a:pt x="500299" y="12736"/>
                    <a:pt x="506071" y="18707"/>
                    <a:pt x="509852" y="26070"/>
                  </a:cubicBezTo>
                  <a:cubicBezTo>
                    <a:pt x="513633" y="33632"/>
                    <a:pt x="515424" y="42587"/>
                    <a:pt x="515424" y="52935"/>
                  </a:cubicBezTo>
                  <a:cubicBezTo>
                    <a:pt x="515424" y="63682"/>
                    <a:pt x="513434" y="73035"/>
                    <a:pt x="509454" y="80796"/>
                  </a:cubicBezTo>
                  <a:cubicBezTo>
                    <a:pt x="505474" y="88557"/>
                    <a:pt x="499503" y="94527"/>
                    <a:pt x="491543" y="98905"/>
                  </a:cubicBezTo>
                  <a:cubicBezTo>
                    <a:pt x="483583" y="103085"/>
                    <a:pt x="473235" y="105274"/>
                    <a:pt x="460896" y="105274"/>
                  </a:cubicBezTo>
                  <a:lnTo>
                    <a:pt x="430847" y="105274"/>
                  </a:lnTo>
                  <a:lnTo>
                    <a:pt x="430847" y="105075"/>
                  </a:lnTo>
                  <a:close/>
                  <a:moveTo>
                    <a:pt x="318807" y="1592"/>
                  </a:moveTo>
                  <a:lnTo>
                    <a:pt x="339503" y="1592"/>
                  </a:lnTo>
                  <a:lnTo>
                    <a:pt x="386667" y="70050"/>
                  </a:lnTo>
                  <a:lnTo>
                    <a:pt x="386667" y="1592"/>
                  </a:lnTo>
                  <a:lnTo>
                    <a:pt x="407563" y="1592"/>
                  </a:lnTo>
                  <a:lnTo>
                    <a:pt x="407563" y="105074"/>
                  </a:lnTo>
                  <a:lnTo>
                    <a:pt x="388658" y="105074"/>
                  </a:lnTo>
                  <a:lnTo>
                    <a:pt x="339503" y="33831"/>
                  </a:lnTo>
                  <a:lnTo>
                    <a:pt x="339503" y="105074"/>
                  </a:lnTo>
                  <a:lnTo>
                    <a:pt x="318807" y="105074"/>
                  </a:lnTo>
                  <a:close/>
                  <a:moveTo>
                    <a:pt x="99702" y="1592"/>
                  </a:moveTo>
                  <a:lnTo>
                    <a:pt x="120597" y="1592"/>
                  </a:lnTo>
                  <a:lnTo>
                    <a:pt x="120597" y="43184"/>
                  </a:lnTo>
                  <a:lnTo>
                    <a:pt x="165970" y="43184"/>
                  </a:lnTo>
                  <a:lnTo>
                    <a:pt x="165970" y="1592"/>
                  </a:lnTo>
                  <a:lnTo>
                    <a:pt x="186866" y="1592"/>
                  </a:lnTo>
                  <a:lnTo>
                    <a:pt x="186866" y="105074"/>
                  </a:lnTo>
                  <a:lnTo>
                    <a:pt x="165970" y="105074"/>
                  </a:lnTo>
                  <a:lnTo>
                    <a:pt x="165970" y="60696"/>
                  </a:lnTo>
                  <a:lnTo>
                    <a:pt x="120597" y="60696"/>
                  </a:lnTo>
                  <a:lnTo>
                    <a:pt x="120597" y="105074"/>
                  </a:lnTo>
                  <a:lnTo>
                    <a:pt x="99702" y="105074"/>
                  </a:lnTo>
                  <a:close/>
                  <a:moveTo>
                    <a:pt x="0" y="1592"/>
                  </a:moveTo>
                  <a:lnTo>
                    <a:pt x="43582" y="1592"/>
                  </a:lnTo>
                  <a:cubicBezTo>
                    <a:pt x="51741" y="1592"/>
                    <a:pt x="58507" y="2985"/>
                    <a:pt x="63880" y="5572"/>
                  </a:cubicBezTo>
                  <a:cubicBezTo>
                    <a:pt x="69054" y="8159"/>
                    <a:pt x="73035" y="11741"/>
                    <a:pt x="75423" y="16518"/>
                  </a:cubicBezTo>
                  <a:cubicBezTo>
                    <a:pt x="77811" y="21095"/>
                    <a:pt x="79204" y="26468"/>
                    <a:pt x="79204" y="32637"/>
                  </a:cubicBezTo>
                  <a:cubicBezTo>
                    <a:pt x="79204" y="38010"/>
                    <a:pt x="78408" y="42587"/>
                    <a:pt x="76617" y="46368"/>
                  </a:cubicBezTo>
                  <a:cubicBezTo>
                    <a:pt x="75025" y="50149"/>
                    <a:pt x="72637" y="53134"/>
                    <a:pt x="70049" y="55721"/>
                  </a:cubicBezTo>
                  <a:cubicBezTo>
                    <a:pt x="67263" y="58110"/>
                    <a:pt x="64278" y="60299"/>
                    <a:pt x="61094" y="61891"/>
                  </a:cubicBezTo>
                  <a:lnTo>
                    <a:pt x="80398" y="105274"/>
                  </a:lnTo>
                  <a:lnTo>
                    <a:pt x="58706" y="105274"/>
                  </a:lnTo>
                  <a:lnTo>
                    <a:pt x="41791" y="65473"/>
                  </a:lnTo>
                  <a:lnTo>
                    <a:pt x="20895" y="65473"/>
                  </a:lnTo>
                  <a:lnTo>
                    <a:pt x="20895" y="105274"/>
                  </a:lnTo>
                  <a:lnTo>
                    <a:pt x="0" y="105274"/>
                  </a:lnTo>
                  <a:lnTo>
                    <a:pt x="0" y="105075"/>
                  </a:lnTo>
                  <a:close/>
                  <a:moveTo>
                    <a:pt x="1466272" y="1393"/>
                  </a:moveTo>
                  <a:lnTo>
                    <a:pt x="1549057" y="1393"/>
                  </a:lnTo>
                  <a:lnTo>
                    <a:pt x="1549057" y="20100"/>
                  </a:lnTo>
                  <a:lnTo>
                    <a:pt x="1518411" y="20100"/>
                  </a:lnTo>
                  <a:lnTo>
                    <a:pt x="1518411" y="105074"/>
                  </a:lnTo>
                  <a:lnTo>
                    <a:pt x="1497515" y="105074"/>
                  </a:lnTo>
                  <a:lnTo>
                    <a:pt x="1497515" y="20100"/>
                  </a:lnTo>
                  <a:lnTo>
                    <a:pt x="1466272" y="20100"/>
                  </a:lnTo>
                  <a:close/>
                  <a:moveTo>
                    <a:pt x="1077018" y="199"/>
                  </a:moveTo>
                  <a:cubicBezTo>
                    <a:pt x="1085575" y="199"/>
                    <a:pt x="1092938" y="1592"/>
                    <a:pt x="1098908" y="4378"/>
                  </a:cubicBezTo>
                  <a:cubicBezTo>
                    <a:pt x="1104878" y="7164"/>
                    <a:pt x="1109455" y="10945"/>
                    <a:pt x="1112639" y="15722"/>
                  </a:cubicBezTo>
                  <a:cubicBezTo>
                    <a:pt x="1115824" y="20498"/>
                    <a:pt x="1117415" y="25672"/>
                    <a:pt x="1117415" y="31642"/>
                  </a:cubicBezTo>
                  <a:lnTo>
                    <a:pt x="1096520" y="31642"/>
                  </a:lnTo>
                  <a:cubicBezTo>
                    <a:pt x="1095923" y="26269"/>
                    <a:pt x="1093734" y="22488"/>
                    <a:pt x="1090152" y="20100"/>
                  </a:cubicBezTo>
                  <a:cubicBezTo>
                    <a:pt x="1086569" y="17911"/>
                    <a:pt x="1081993" y="16717"/>
                    <a:pt x="1076619" y="16717"/>
                  </a:cubicBezTo>
                  <a:cubicBezTo>
                    <a:pt x="1070450" y="16717"/>
                    <a:pt x="1065873" y="17911"/>
                    <a:pt x="1062888" y="20498"/>
                  </a:cubicBezTo>
                  <a:cubicBezTo>
                    <a:pt x="1060103" y="23085"/>
                    <a:pt x="1058510" y="26070"/>
                    <a:pt x="1058510" y="29254"/>
                  </a:cubicBezTo>
                  <a:cubicBezTo>
                    <a:pt x="1058510" y="32438"/>
                    <a:pt x="1059505" y="35025"/>
                    <a:pt x="1061694" y="36816"/>
                  </a:cubicBezTo>
                  <a:cubicBezTo>
                    <a:pt x="1063883" y="38607"/>
                    <a:pt x="1067266" y="40199"/>
                    <a:pt x="1072241" y="41194"/>
                  </a:cubicBezTo>
                  <a:lnTo>
                    <a:pt x="1090152" y="44975"/>
                  </a:lnTo>
                  <a:cubicBezTo>
                    <a:pt x="1100102" y="46965"/>
                    <a:pt x="1107465" y="50547"/>
                    <a:pt x="1111844" y="55721"/>
                  </a:cubicBezTo>
                  <a:cubicBezTo>
                    <a:pt x="1116221" y="60895"/>
                    <a:pt x="1118410" y="67264"/>
                    <a:pt x="1118410" y="74627"/>
                  </a:cubicBezTo>
                  <a:cubicBezTo>
                    <a:pt x="1118410" y="80796"/>
                    <a:pt x="1116619" y="86368"/>
                    <a:pt x="1113037" y="91144"/>
                  </a:cubicBezTo>
                  <a:cubicBezTo>
                    <a:pt x="1109455" y="95920"/>
                    <a:pt x="1104480" y="99701"/>
                    <a:pt x="1098311" y="102288"/>
                  </a:cubicBezTo>
                  <a:cubicBezTo>
                    <a:pt x="1091744" y="105074"/>
                    <a:pt x="1084580" y="106467"/>
                    <a:pt x="1076420" y="106467"/>
                  </a:cubicBezTo>
                  <a:cubicBezTo>
                    <a:pt x="1069455" y="106467"/>
                    <a:pt x="1062888" y="105273"/>
                    <a:pt x="1056520" y="103084"/>
                  </a:cubicBezTo>
                  <a:cubicBezTo>
                    <a:pt x="1050152" y="100696"/>
                    <a:pt x="1044779" y="97313"/>
                    <a:pt x="1040600" y="92736"/>
                  </a:cubicBezTo>
                  <a:cubicBezTo>
                    <a:pt x="1036421" y="88159"/>
                    <a:pt x="1033834" y="82388"/>
                    <a:pt x="1033038" y="75423"/>
                  </a:cubicBezTo>
                  <a:lnTo>
                    <a:pt x="1054530" y="75423"/>
                  </a:lnTo>
                  <a:cubicBezTo>
                    <a:pt x="1055525" y="80199"/>
                    <a:pt x="1058112" y="83781"/>
                    <a:pt x="1062092" y="86169"/>
                  </a:cubicBezTo>
                  <a:cubicBezTo>
                    <a:pt x="1066073" y="88756"/>
                    <a:pt x="1071246" y="89950"/>
                    <a:pt x="1077614" y="89950"/>
                  </a:cubicBezTo>
                  <a:cubicBezTo>
                    <a:pt x="1080798" y="89950"/>
                    <a:pt x="1083983" y="89552"/>
                    <a:pt x="1086968" y="88557"/>
                  </a:cubicBezTo>
                  <a:cubicBezTo>
                    <a:pt x="1089953" y="87562"/>
                    <a:pt x="1092341" y="86169"/>
                    <a:pt x="1094331" y="84179"/>
                  </a:cubicBezTo>
                  <a:cubicBezTo>
                    <a:pt x="1096122" y="82189"/>
                    <a:pt x="1097117" y="79801"/>
                    <a:pt x="1097117" y="76816"/>
                  </a:cubicBezTo>
                  <a:cubicBezTo>
                    <a:pt x="1097117" y="73234"/>
                    <a:pt x="1095923" y="70647"/>
                    <a:pt x="1093336" y="68856"/>
                  </a:cubicBezTo>
                  <a:cubicBezTo>
                    <a:pt x="1090749" y="67065"/>
                    <a:pt x="1087167" y="65671"/>
                    <a:pt x="1082788" y="64676"/>
                  </a:cubicBezTo>
                  <a:lnTo>
                    <a:pt x="1063485" y="60497"/>
                  </a:lnTo>
                  <a:cubicBezTo>
                    <a:pt x="1055127" y="58706"/>
                    <a:pt x="1048560" y="55522"/>
                    <a:pt x="1043784" y="50945"/>
                  </a:cubicBezTo>
                  <a:cubicBezTo>
                    <a:pt x="1039008" y="46368"/>
                    <a:pt x="1036421" y="39801"/>
                    <a:pt x="1036421" y="31443"/>
                  </a:cubicBezTo>
                  <a:cubicBezTo>
                    <a:pt x="1036421" y="25075"/>
                    <a:pt x="1038212" y="19503"/>
                    <a:pt x="1041794" y="14727"/>
                  </a:cubicBezTo>
                  <a:cubicBezTo>
                    <a:pt x="1045376" y="10149"/>
                    <a:pt x="1050152" y="6567"/>
                    <a:pt x="1056321" y="3980"/>
                  </a:cubicBezTo>
                  <a:cubicBezTo>
                    <a:pt x="1062490" y="1393"/>
                    <a:pt x="1069256" y="199"/>
                    <a:pt x="1077018" y="199"/>
                  </a:cubicBezTo>
                  <a:close/>
                  <a:moveTo>
                    <a:pt x="976719" y="199"/>
                  </a:moveTo>
                  <a:cubicBezTo>
                    <a:pt x="985276" y="199"/>
                    <a:pt x="992639" y="1592"/>
                    <a:pt x="998609" y="4378"/>
                  </a:cubicBezTo>
                  <a:cubicBezTo>
                    <a:pt x="1004580" y="7164"/>
                    <a:pt x="1009156" y="10945"/>
                    <a:pt x="1012341" y="15722"/>
                  </a:cubicBezTo>
                  <a:cubicBezTo>
                    <a:pt x="1015525" y="20498"/>
                    <a:pt x="1017116" y="25672"/>
                    <a:pt x="1017116" y="31642"/>
                  </a:cubicBezTo>
                  <a:lnTo>
                    <a:pt x="996221" y="31642"/>
                  </a:lnTo>
                  <a:cubicBezTo>
                    <a:pt x="995624" y="26269"/>
                    <a:pt x="993435" y="22488"/>
                    <a:pt x="989853" y="20100"/>
                  </a:cubicBezTo>
                  <a:cubicBezTo>
                    <a:pt x="986271" y="17911"/>
                    <a:pt x="981694" y="16717"/>
                    <a:pt x="976320" y="16717"/>
                  </a:cubicBezTo>
                  <a:cubicBezTo>
                    <a:pt x="970152" y="16717"/>
                    <a:pt x="965574" y="17911"/>
                    <a:pt x="962589" y="20498"/>
                  </a:cubicBezTo>
                  <a:cubicBezTo>
                    <a:pt x="959803" y="23085"/>
                    <a:pt x="958212" y="26070"/>
                    <a:pt x="958212" y="29254"/>
                  </a:cubicBezTo>
                  <a:cubicBezTo>
                    <a:pt x="958212" y="32438"/>
                    <a:pt x="959206" y="35025"/>
                    <a:pt x="961395" y="36816"/>
                  </a:cubicBezTo>
                  <a:cubicBezTo>
                    <a:pt x="963584" y="38607"/>
                    <a:pt x="966968" y="40199"/>
                    <a:pt x="971943" y="41194"/>
                  </a:cubicBezTo>
                  <a:lnTo>
                    <a:pt x="989853" y="44975"/>
                  </a:lnTo>
                  <a:cubicBezTo>
                    <a:pt x="999803" y="46965"/>
                    <a:pt x="1007166" y="50547"/>
                    <a:pt x="1011545" y="55721"/>
                  </a:cubicBezTo>
                  <a:cubicBezTo>
                    <a:pt x="1015923" y="60895"/>
                    <a:pt x="1018112" y="67264"/>
                    <a:pt x="1018112" y="74627"/>
                  </a:cubicBezTo>
                  <a:cubicBezTo>
                    <a:pt x="1018112" y="80796"/>
                    <a:pt x="1016321" y="86368"/>
                    <a:pt x="1012738" y="91144"/>
                  </a:cubicBezTo>
                  <a:cubicBezTo>
                    <a:pt x="1009156" y="95920"/>
                    <a:pt x="1004181" y="99701"/>
                    <a:pt x="998012" y="102288"/>
                  </a:cubicBezTo>
                  <a:cubicBezTo>
                    <a:pt x="991445" y="105074"/>
                    <a:pt x="984281" y="106467"/>
                    <a:pt x="976122" y="106467"/>
                  </a:cubicBezTo>
                  <a:cubicBezTo>
                    <a:pt x="969157" y="106467"/>
                    <a:pt x="962589" y="105273"/>
                    <a:pt x="956221" y="103084"/>
                  </a:cubicBezTo>
                  <a:cubicBezTo>
                    <a:pt x="949853" y="100696"/>
                    <a:pt x="944480" y="97313"/>
                    <a:pt x="940301" y="92736"/>
                  </a:cubicBezTo>
                  <a:cubicBezTo>
                    <a:pt x="936122" y="88159"/>
                    <a:pt x="933534" y="82388"/>
                    <a:pt x="932738" y="75423"/>
                  </a:cubicBezTo>
                  <a:lnTo>
                    <a:pt x="954231" y="75423"/>
                  </a:lnTo>
                  <a:cubicBezTo>
                    <a:pt x="955226" y="80199"/>
                    <a:pt x="957813" y="83781"/>
                    <a:pt x="961793" y="86169"/>
                  </a:cubicBezTo>
                  <a:cubicBezTo>
                    <a:pt x="965773" y="88756"/>
                    <a:pt x="970948" y="89950"/>
                    <a:pt x="977315" y="89950"/>
                  </a:cubicBezTo>
                  <a:cubicBezTo>
                    <a:pt x="980500" y="89950"/>
                    <a:pt x="983684" y="89552"/>
                    <a:pt x="986669" y="88557"/>
                  </a:cubicBezTo>
                  <a:cubicBezTo>
                    <a:pt x="989654" y="87562"/>
                    <a:pt x="992042" y="86169"/>
                    <a:pt x="994032" y="84179"/>
                  </a:cubicBezTo>
                  <a:cubicBezTo>
                    <a:pt x="995823" y="82189"/>
                    <a:pt x="996818" y="79801"/>
                    <a:pt x="996818" y="76816"/>
                  </a:cubicBezTo>
                  <a:cubicBezTo>
                    <a:pt x="996818" y="73234"/>
                    <a:pt x="995624" y="70647"/>
                    <a:pt x="993037" y="68856"/>
                  </a:cubicBezTo>
                  <a:cubicBezTo>
                    <a:pt x="990450" y="67065"/>
                    <a:pt x="986868" y="65671"/>
                    <a:pt x="982490" y="64676"/>
                  </a:cubicBezTo>
                  <a:lnTo>
                    <a:pt x="963186" y="60497"/>
                  </a:lnTo>
                  <a:cubicBezTo>
                    <a:pt x="954828" y="58706"/>
                    <a:pt x="948261" y="55522"/>
                    <a:pt x="943484" y="50945"/>
                  </a:cubicBezTo>
                  <a:cubicBezTo>
                    <a:pt x="938708" y="46368"/>
                    <a:pt x="936122" y="39801"/>
                    <a:pt x="936122" y="31443"/>
                  </a:cubicBezTo>
                  <a:cubicBezTo>
                    <a:pt x="936122" y="25075"/>
                    <a:pt x="937913" y="19503"/>
                    <a:pt x="941495" y="14727"/>
                  </a:cubicBezTo>
                  <a:cubicBezTo>
                    <a:pt x="945077" y="10149"/>
                    <a:pt x="949853" y="6567"/>
                    <a:pt x="956022" y="3980"/>
                  </a:cubicBezTo>
                  <a:cubicBezTo>
                    <a:pt x="962191" y="1393"/>
                    <a:pt x="968958" y="199"/>
                    <a:pt x="976719" y="199"/>
                  </a:cubicBezTo>
                  <a:close/>
                  <a:moveTo>
                    <a:pt x="253135" y="199"/>
                  </a:moveTo>
                  <a:cubicBezTo>
                    <a:pt x="262687" y="199"/>
                    <a:pt x="271046" y="2388"/>
                    <a:pt x="278210" y="6567"/>
                  </a:cubicBezTo>
                  <a:cubicBezTo>
                    <a:pt x="285374" y="10945"/>
                    <a:pt x="290747" y="16916"/>
                    <a:pt x="294727" y="25075"/>
                  </a:cubicBezTo>
                  <a:cubicBezTo>
                    <a:pt x="298707" y="33035"/>
                    <a:pt x="300498" y="42587"/>
                    <a:pt x="300498" y="53532"/>
                  </a:cubicBezTo>
                  <a:cubicBezTo>
                    <a:pt x="300498" y="64477"/>
                    <a:pt x="298508" y="73831"/>
                    <a:pt x="294727" y="81791"/>
                  </a:cubicBezTo>
                  <a:cubicBezTo>
                    <a:pt x="290946" y="89751"/>
                    <a:pt x="285374" y="95721"/>
                    <a:pt x="278210" y="100099"/>
                  </a:cubicBezTo>
                  <a:cubicBezTo>
                    <a:pt x="271046" y="104278"/>
                    <a:pt x="262687" y="106467"/>
                    <a:pt x="252936" y="106467"/>
                  </a:cubicBezTo>
                  <a:cubicBezTo>
                    <a:pt x="243185" y="106467"/>
                    <a:pt x="234628" y="104278"/>
                    <a:pt x="227464" y="100099"/>
                  </a:cubicBezTo>
                  <a:cubicBezTo>
                    <a:pt x="220299" y="95920"/>
                    <a:pt x="214727" y="89751"/>
                    <a:pt x="210946" y="81791"/>
                  </a:cubicBezTo>
                  <a:cubicBezTo>
                    <a:pt x="206966" y="73831"/>
                    <a:pt x="205175" y="64477"/>
                    <a:pt x="205175" y="53532"/>
                  </a:cubicBezTo>
                  <a:cubicBezTo>
                    <a:pt x="205175" y="42587"/>
                    <a:pt x="207165" y="33035"/>
                    <a:pt x="211145" y="25075"/>
                  </a:cubicBezTo>
                  <a:cubicBezTo>
                    <a:pt x="215125" y="17115"/>
                    <a:pt x="220698" y="10945"/>
                    <a:pt x="227862" y="6567"/>
                  </a:cubicBezTo>
                  <a:cubicBezTo>
                    <a:pt x="235026" y="2189"/>
                    <a:pt x="243384" y="199"/>
                    <a:pt x="253135" y="199"/>
                  </a:cubicBezTo>
                  <a:close/>
                  <a:moveTo>
                    <a:pt x="1210948" y="0"/>
                  </a:moveTo>
                  <a:cubicBezTo>
                    <a:pt x="1218709" y="0"/>
                    <a:pt x="1225674" y="1592"/>
                    <a:pt x="1231844" y="4776"/>
                  </a:cubicBezTo>
                  <a:cubicBezTo>
                    <a:pt x="1238013" y="7960"/>
                    <a:pt x="1242789" y="12139"/>
                    <a:pt x="1246570" y="17513"/>
                  </a:cubicBezTo>
                  <a:cubicBezTo>
                    <a:pt x="1250351" y="22886"/>
                    <a:pt x="1252540" y="29055"/>
                    <a:pt x="1253137" y="35821"/>
                  </a:cubicBezTo>
                  <a:lnTo>
                    <a:pt x="1231246" y="35821"/>
                  </a:lnTo>
                  <a:cubicBezTo>
                    <a:pt x="1230251" y="30448"/>
                    <a:pt x="1228062" y="26070"/>
                    <a:pt x="1224480" y="22488"/>
                  </a:cubicBezTo>
                  <a:cubicBezTo>
                    <a:pt x="1220898" y="18906"/>
                    <a:pt x="1216321" y="17314"/>
                    <a:pt x="1210351" y="17314"/>
                  </a:cubicBezTo>
                  <a:cubicBezTo>
                    <a:pt x="1203187" y="17314"/>
                    <a:pt x="1197416" y="20100"/>
                    <a:pt x="1193237" y="25473"/>
                  </a:cubicBezTo>
                  <a:cubicBezTo>
                    <a:pt x="1189057" y="30846"/>
                    <a:pt x="1187068" y="40000"/>
                    <a:pt x="1187068" y="52736"/>
                  </a:cubicBezTo>
                  <a:cubicBezTo>
                    <a:pt x="1187068" y="65671"/>
                    <a:pt x="1189057" y="75025"/>
                    <a:pt x="1193237" y="80597"/>
                  </a:cubicBezTo>
                  <a:cubicBezTo>
                    <a:pt x="1197416" y="86368"/>
                    <a:pt x="1202988" y="89154"/>
                    <a:pt x="1210351" y="89154"/>
                  </a:cubicBezTo>
                  <a:cubicBezTo>
                    <a:pt x="1216321" y="89154"/>
                    <a:pt x="1221097" y="87164"/>
                    <a:pt x="1224480" y="83184"/>
                  </a:cubicBezTo>
                  <a:cubicBezTo>
                    <a:pt x="1228062" y="79204"/>
                    <a:pt x="1230251" y="74428"/>
                    <a:pt x="1231246" y="69055"/>
                  </a:cubicBezTo>
                  <a:lnTo>
                    <a:pt x="1253137" y="69055"/>
                  </a:lnTo>
                  <a:cubicBezTo>
                    <a:pt x="1252540" y="74030"/>
                    <a:pt x="1251346" y="78607"/>
                    <a:pt x="1249555" y="83184"/>
                  </a:cubicBezTo>
                  <a:cubicBezTo>
                    <a:pt x="1247764" y="87761"/>
                    <a:pt x="1245376" y="91741"/>
                    <a:pt x="1241993" y="95124"/>
                  </a:cubicBezTo>
                  <a:cubicBezTo>
                    <a:pt x="1238809" y="98507"/>
                    <a:pt x="1234630" y="101293"/>
                    <a:pt x="1229456" y="103283"/>
                  </a:cubicBezTo>
                  <a:cubicBezTo>
                    <a:pt x="1224281" y="105273"/>
                    <a:pt x="1218510" y="106467"/>
                    <a:pt x="1211147" y="106467"/>
                  </a:cubicBezTo>
                  <a:cubicBezTo>
                    <a:pt x="1201595" y="106467"/>
                    <a:pt x="1193237" y="104278"/>
                    <a:pt x="1186072" y="99701"/>
                  </a:cubicBezTo>
                  <a:cubicBezTo>
                    <a:pt x="1179107" y="95124"/>
                    <a:pt x="1173734" y="88955"/>
                    <a:pt x="1169953" y="80796"/>
                  </a:cubicBezTo>
                  <a:cubicBezTo>
                    <a:pt x="1166172" y="72637"/>
                    <a:pt x="1164182" y="63283"/>
                    <a:pt x="1164182" y="52338"/>
                  </a:cubicBezTo>
                  <a:cubicBezTo>
                    <a:pt x="1164182" y="41393"/>
                    <a:pt x="1165973" y="32040"/>
                    <a:pt x="1169754" y="24279"/>
                  </a:cubicBezTo>
                  <a:cubicBezTo>
                    <a:pt x="1173535" y="16518"/>
                    <a:pt x="1178908" y="10547"/>
                    <a:pt x="1185873" y="6368"/>
                  </a:cubicBezTo>
                  <a:cubicBezTo>
                    <a:pt x="1192839" y="2189"/>
                    <a:pt x="1201197" y="0"/>
                    <a:pt x="1210948" y="0"/>
                  </a:cubicBezTo>
                  <a:close/>
                </a:path>
              </a:pathLst>
            </a:custGeom>
            <a:solidFill>
              <a:schemeClr val="bg1"/>
            </a:solidFill>
            <a:ln w="6350" cap="flat">
              <a:noFill/>
              <a:prstDash val="solid"/>
              <a:miter/>
            </a:ln>
          </p:spPr>
          <p:txBody>
            <a:bodyPr wrap="square" rtlCol="0" anchor="ctr">
              <a:noAutofit/>
            </a:bodyPr>
            <a:lstStyle/>
            <a:p>
              <a:endParaRPr lang="en-US"/>
            </a:p>
          </p:txBody>
        </p:sp>
      </p:grpSp>
      <p:sp>
        <p:nvSpPr>
          <p:cNvPr id="7" name="Slide Number">
            <a:extLst>
              <a:ext uri="{FF2B5EF4-FFF2-40B4-BE49-F238E27FC236}">
                <a16:creationId xmlns:a16="http://schemas.microsoft.com/office/drawing/2014/main" id="{A150CD28-9381-DD2A-7690-86FC34FD710D}"/>
              </a:ext>
            </a:extLst>
          </p:cNvPr>
          <p:cNvSpPr txBox="1">
            <a:spLocks/>
          </p:cNvSpPr>
          <p:nvPr userDrawn="1"/>
        </p:nvSpPr>
        <p:spPr>
          <a:xfrm>
            <a:off x="7846051" y="6439755"/>
            <a:ext cx="4002157" cy="365125"/>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B3E2D10-6D68-9045-A4FA-4349BBB226BA}" type="slidenum">
              <a:rPr lang="en-US" sz="1200" b="0" spc="100" baseline="0" smtClean="0">
                <a:solidFill>
                  <a:schemeClr val="bg1"/>
                </a:solidFill>
                <a:latin typeface="Public Sans" pitchFamily="2" charset="0"/>
                <a:cs typeface="Arial" panose="020B0604020202020204" pitchFamily="34" charset="0"/>
              </a:rPr>
              <a:pPr algn="r"/>
              <a:t>‹#›</a:t>
            </a:fld>
            <a:endParaRPr lang="en-US" sz="1200" b="0" spc="100" baseline="0">
              <a:solidFill>
                <a:schemeClr val="bg1"/>
              </a:solidFill>
              <a:latin typeface="Public Sans" pitchFamily="2" charset="0"/>
              <a:cs typeface="Arial" panose="020B0604020202020204" pitchFamily="34" charset="0"/>
            </a:endParaRPr>
          </a:p>
        </p:txBody>
      </p:sp>
    </p:spTree>
    <p:extLst>
      <p:ext uri="{BB962C8B-B14F-4D97-AF65-F5344CB8AC3E}">
        <p14:creationId xmlns:p14="http://schemas.microsoft.com/office/powerpoint/2010/main" val="209293683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813" r:id="rId3"/>
    <p:sldLayoutId id="2147483736" r:id="rId4"/>
    <p:sldLayoutId id="2147483732" r:id="rId5"/>
    <p:sldLayoutId id="2147483713" r:id="rId6"/>
    <p:sldLayoutId id="2147483728" r:id="rId7"/>
    <p:sldLayoutId id="2147483729" r:id="rId8"/>
    <p:sldLayoutId id="2147483805" r:id="rId9"/>
    <p:sldLayoutId id="2147483806" r:id="rId10"/>
    <p:sldLayoutId id="2147483714" r:id="rId11"/>
    <p:sldLayoutId id="2147483734" r:id="rId12"/>
    <p:sldLayoutId id="2147483735" r:id="rId13"/>
    <p:sldLayoutId id="2147483782" r:id="rId14"/>
    <p:sldLayoutId id="2147483783" r:id="rId15"/>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2DDC1-D712-895A-4413-6AA590E187B0}"/>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108A5-53C9-7A21-3C79-693368803BC2}"/>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098419"/>
      </p:ext>
    </p:extLst>
  </p:cSld>
  <p:clrMap bg1="lt1" tx1="dk1" bg2="lt2" tx2="dk2" accent1="accent1" accent2="accent2" accent3="accent3" accent4="accent4" accent5="accent5" accent6="accent6" hlink="hlink" folHlink="folHlink"/>
  <p:sldLayoutIdLst>
    <p:sldLayoutId id="2147483671" r:id="rId1"/>
    <p:sldLayoutId id="2147483667" r:id="rId2"/>
    <p:sldLayoutId id="2147483670" r:id="rId3"/>
    <p:sldLayoutId id="2147483740" r:id="rId4"/>
    <p:sldLayoutId id="2147483741" r:id="rId5"/>
    <p:sldLayoutId id="2147483742" r:id="rId6"/>
    <p:sldLayoutId id="2147483672" r:id="rId7"/>
    <p:sldLayoutId id="2147483673" r:id="rId8"/>
    <p:sldLayoutId id="2147483674" r:id="rId9"/>
  </p:sldLayoutIdLst>
  <p:hf hdr="0" dt="0"/>
  <p:txStyles>
    <p:titleStyle>
      <a:lvl1pPr algn="l" defTabSz="914400" rtl="0" eaLnBrk="1" latinLnBrk="0" hangingPunct="1">
        <a:lnSpc>
          <a:spcPct val="90000"/>
        </a:lnSpc>
        <a:spcBef>
          <a:spcPct val="0"/>
        </a:spcBef>
        <a:buNone/>
        <a:defRPr sz="4400" b="1" i="0" kern="1200">
          <a:solidFill>
            <a:schemeClr val="accent1"/>
          </a:solidFill>
          <a:latin typeface="Public San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Public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hyperlink" Target="http://www.weissta.org/"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webaim.org/projects/million/" TargetMode="External"/><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F7B130AB-1456-EA0A-9FF0-0DD0E72A1972}"/>
              </a:ext>
            </a:extLst>
          </p:cNvPr>
          <p:cNvSpPr>
            <a:spLocks noGrp="1"/>
          </p:cNvSpPr>
          <p:nvPr>
            <p:ph type="ctrTitle"/>
          </p:nvPr>
        </p:nvSpPr>
        <p:spPr/>
        <p:txBody>
          <a:bodyPr>
            <a:normAutofit/>
          </a:bodyPr>
          <a:lstStyle/>
          <a:p>
            <a:r>
              <a:rPr lang="en-US" b="1" dirty="0"/>
              <a:t>Weiss Center</a:t>
            </a:r>
            <a:br>
              <a:rPr lang="en-US" b="1" dirty="0"/>
            </a:br>
            <a:r>
              <a:rPr lang="en-US" b="1" dirty="0"/>
              <a:t>National Advisory Council</a:t>
            </a:r>
          </a:p>
        </p:txBody>
      </p:sp>
      <p:sp>
        <p:nvSpPr>
          <p:cNvPr id="4" name="Subtitle">
            <a:extLst>
              <a:ext uri="{FF2B5EF4-FFF2-40B4-BE49-F238E27FC236}">
                <a16:creationId xmlns:a16="http://schemas.microsoft.com/office/drawing/2014/main" id="{9D3928CF-D66E-18CA-D93F-8B02309A8C4C}"/>
              </a:ext>
            </a:extLst>
          </p:cNvPr>
          <p:cNvSpPr>
            <a:spLocks noGrp="1"/>
          </p:cNvSpPr>
          <p:nvPr>
            <p:ph type="subTitle" idx="1"/>
          </p:nvPr>
        </p:nvSpPr>
        <p:spPr>
          <a:xfrm>
            <a:off x="812464" y="3602038"/>
            <a:ext cx="10152822" cy="1368547"/>
          </a:xfrm>
        </p:spPr>
        <p:txBody>
          <a:bodyPr vert="horz" lIns="91440" tIns="45720" rIns="91440" bIns="45720" rtlCol="0" anchor="t">
            <a:normAutofit/>
          </a:bodyPr>
          <a:lstStyle/>
          <a:p>
            <a:r>
              <a:rPr lang="en-US" sz="3600">
                <a:latin typeface="Public Sans"/>
              </a:rPr>
              <a:t>Y2 Mid-Year Meeting</a:t>
            </a:r>
          </a:p>
          <a:p>
            <a:r>
              <a:rPr lang="en-US" sz="3600">
                <a:latin typeface="Public Sans"/>
              </a:rPr>
              <a:t>Tuesday, February 27, 2024</a:t>
            </a:r>
          </a:p>
        </p:txBody>
      </p:sp>
    </p:spTree>
    <p:extLst>
      <p:ext uri="{BB962C8B-B14F-4D97-AF65-F5344CB8AC3E}">
        <p14:creationId xmlns:p14="http://schemas.microsoft.com/office/powerpoint/2010/main" val="1420439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99F55-4A4B-B119-FAD9-73D569A5783F}"/>
              </a:ext>
            </a:extLst>
          </p:cNvPr>
          <p:cNvSpPr>
            <a:spLocks noGrp="1"/>
          </p:cNvSpPr>
          <p:nvPr>
            <p:ph type="title"/>
          </p:nvPr>
        </p:nvSpPr>
        <p:spPr/>
        <p:txBody>
          <a:bodyPr/>
          <a:lstStyle/>
          <a:p>
            <a:r>
              <a:rPr lang="en-US" dirty="0"/>
              <a:t>Year 1 Weiss Set-Aside</a:t>
            </a:r>
          </a:p>
        </p:txBody>
      </p:sp>
      <p:sp>
        <p:nvSpPr>
          <p:cNvPr id="2" name="Content Placeholder 1">
            <a:extLst>
              <a:ext uri="{FF2B5EF4-FFF2-40B4-BE49-F238E27FC236}">
                <a16:creationId xmlns:a16="http://schemas.microsoft.com/office/drawing/2014/main" id="{58A661AB-4D2E-0478-9676-7808EEAD1B24}"/>
              </a:ext>
            </a:extLst>
          </p:cNvPr>
          <p:cNvSpPr>
            <a:spLocks noGrp="1"/>
          </p:cNvSpPr>
          <p:nvPr>
            <p:ph idx="1"/>
          </p:nvPr>
        </p:nvSpPr>
        <p:spPr/>
        <p:txBody>
          <a:bodyPr/>
          <a:lstStyle/>
          <a:p>
            <a:r>
              <a:rPr lang="en-US" b="1" dirty="0"/>
              <a:t>Lead</a:t>
            </a:r>
            <a:r>
              <a:rPr lang="en-US" dirty="0"/>
              <a:t>:  </a:t>
            </a:r>
            <a:r>
              <a:rPr lang="en-US" dirty="0" err="1"/>
              <a:t>Levette</a:t>
            </a:r>
            <a:r>
              <a:rPr lang="en-US" dirty="0"/>
              <a:t> Williams</a:t>
            </a:r>
          </a:p>
          <a:p>
            <a:r>
              <a:rPr lang="en-US" b="1" dirty="0"/>
              <a:t>Project</a:t>
            </a:r>
            <a:r>
              <a:rPr lang="en-US" dirty="0"/>
              <a:t>:  Creation of an accessibility data system framework and guide to help states consider accessibility in their Part B and Part C data systems</a:t>
            </a:r>
          </a:p>
          <a:p>
            <a:r>
              <a:rPr lang="en-US" b="1" dirty="0"/>
              <a:t>Purpose:</a:t>
            </a:r>
          </a:p>
          <a:p>
            <a:pPr lvl="1"/>
            <a:r>
              <a:rPr lang="en-US" dirty="0"/>
              <a:t>Attempt to incorporate accessibility in all stages of the data system lifecycle</a:t>
            </a:r>
          </a:p>
          <a:p>
            <a:pPr lvl="1"/>
            <a:r>
              <a:rPr lang="en-US" dirty="0"/>
              <a:t>Provide a foundation for tool and resource development</a:t>
            </a:r>
          </a:p>
        </p:txBody>
      </p:sp>
    </p:spTree>
    <p:extLst>
      <p:ext uri="{BB962C8B-B14F-4D97-AF65-F5344CB8AC3E}">
        <p14:creationId xmlns:p14="http://schemas.microsoft.com/office/powerpoint/2010/main" val="336031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1BC57-1803-AB72-2533-FA11DB1B1457}"/>
              </a:ext>
            </a:extLst>
          </p:cNvPr>
          <p:cNvSpPr>
            <a:spLocks noGrp="1"/>
          </p:cNvSpPr>
          <p:nvPr>
            <p:ph type="title"/>
          </p:nvPr>
        </p:nvSpPr>
        <p:spPr>
          <a:xfrm>
            <a:off x="838200" y="365126"/>
            <a:ext cx="10343920" cy="945882"/>
          </a:xfrm>
        </p:spPr>
        <p:txBody>
          <a:bodyPr/>
          <a:lstStyle/>
          <a:p>
            <a:r>
              <a:rPr lang="en-US" dirty="0">
                <a:latin typeface="Public Sans"/>
              </a:rPr>
              <a:t>Weiss Center Accessible Curriculum</a:t>
            </a:r>
            <a:endParaRPr lang="en-US" dirty="0"/>
          </a:p>
        </p:txBody>
      </p:sp>
      <p:sp>
        <p:nvSpPr>
          <p:cNvPr id="2" name="Content Placeholder 1">
            <a:extLst>
              <a:ext uri="{FF2B5EF4-FFF2-40B4-BE49-F238E27FC236}">
                <a16:creationId xmlns:a16="http://schemas.microsoft.com/office/drawing/2014/main" id="{004C280F-1C05-3A82-170E-167960DA20CC}"/>
              </a:ext>
            </a:extLst>
          </p:cNvPr>
          <p:cNvSpPr>
            <a:spLocks noGrp="1"/>
          </p:cNvSpPr>
          <p:nvPr>
            <p:ph idx="1"/>
          </p:nvPr>
        </p:nvSpPr>
        <p:spPr>
          <a:xfrm>
            <a:off x="291862" y="1542749"/>
            <a:ext cx="11622655" cy="4739526"/>
          </a:xfrm>
        </p:spPr>
        <p:txBody>
          <a:bodyPr vert="horz" lIns="91440" tIns="45720" rIns="91440" bIns="45720" rtlCol="0" anchor="t">
            <a:noAutofit/>
          </a:bodyPr>
          <a:lstStyle/>
          <a:p>
            <a:r>
              <a:rPr lang="en-US" dirty="0">
                <a:latin typeface="Public Sans"/>
                <a:ea typeface="Calibri"/>
                <a:cs typeface="Calibri"/>
              </a:rPr>
              <a:t>Weiss Center Accessible Documents and Reports Curriculum will consist of online modules designed to support individual self-study</a:t>
            </a:r>
          </a:p>
          <a:p>
            <a:r>
              <a:rPr lang="en-US" dirty="0">
                <a:latin typeface="Public Sans"/>
                <a:ea typeface="Calibri"/>
                <a:cs typeface="Calibri"/>
              </a:rPr>
              <a:t>will support and align with other training resources presented by the Weiss Center including webinars, how-to guides and check lists, and technical assistance</a:t>
            </a:r>
          </a:p>
          <a:p>
            <a:r>
              <a:rPr lang="en-US" dirty="0">
                <a:solidFill>
                  <a:srgbClr val="333333"/>
                </a:solidFill>
                <a:latin typeface="Public Sans"/>
                <a:ea typeface="Calibri"/>
                <a:cs typeface="Calibri"/>
              </a:rPr>
              <a:t>Three Content Delivery Phases: </a:t>
            </a:r>
          </a:p>
          <a:p>
            <a:pPr lvl="1">
              <a:buFont typeface="Courier New" panose="020B0604020202020204" pitchFamily="34" charset="0"/>
              <a:buChar char="o"/>
            </a:pPr>
            <a:r>
              <a:rPr lang="en-US" dirty="0">
                <a:solidFill>
                  <a:srgbClr val="000000"/>
                </a:solidFill>
                <a:latin typeface="Calibri"/>
                <a:ea typeface="Calibri"/>
                <a:cs typeface="Calibri"/>
              </a:rPr>
              <a:t>Introductory (Year 2)</a:t>
            </a:r>
            <a:endParaRPr lang="en-US" dirty="0">
              <a:solidFill>
                <a:srgbClr val="333333"/>
              </a:solidFill>
              <a:latin typeface="Public Sans"/>
              <a:ea typeface="Calibri"/>
              <a:cs typeface="Calibri"/>
            </a:endParaRPr>
          </a:p>
          <a:p>
            <a:pPr lvl="1">
              <a:buFont typeface="Courier New" panose="020B0604020202020204" pitchFamily="34" charset="0"/>
              <a:buChar char="o"/>
            </a:pPr>
            <a:r>
              <a:rPr lang="en-US" dirty="0">
                <a:solidFill>
                  <a:srgbClr val="000000"/>
                </a:solidFill>
                <a:latin typeface="Calibri"/>
                <a:ea typeface="Calibri"/>
                <a:cs typeface="Calibri"/>
              </a:rPr>
              <a:t>Intermediate (Year 3)</a:t>
            </a:r>
            <a:endParaRPr lang="en-US" dirty="0">
              <a:solidFill>
                <a:srgbClr val="333333"/>
              </a:solidFill>
              <a:latin typeface="Public Sans"/>
              <a:ea typeface="Calibri"/>
              <a:cs typeface="Calibri"/>
            </a:endParaRPr>
          </a:p>
          <a:p>
            <a:pPr lvl="1">
              <a:buFont typeface="Courier New" panose="020B0604020202020204" pitchFamily="34" charset="0"/>
              <a:buChar char="o"/>
            </a:pPr>
            <a:r>
              <a:rPr lang="en-US" dirty="0">
                <a:solidFill>
                  <a:srgbClr val="000000"/>
                </a:solidFill>
                <a:latin typeface="Calibri"/>
                <a:ea typeface="Calibri"/>
                <a:cs typeface="Calibri"/>
              </a:rPr>
              <a:t>Advanced topics (Years 4 and 5)</a:t>
            </a:r>
            <a:endParaRPr lang="en-US" dirty="0">
              <a:latin typeface="Public Sans"/>
              <a:ea typeface="Calibri"/>
              <a:cs typeface="Calibri"/>
            </a:endParaRPr>
          </a:p>
        </p:txBody>
      </p:sp>
    </p:spTree>
    <p:extLst>
      <p:ext uri="{BB962C8B-B14F-4D97-AF65-F5344CB8AC3E}">
        <p14:creationId xmlns:p14="http://schemas.microsoft.com/office/powerpoint/2010/main" val="967592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dirty="0"/>
              <a:t>Dissemination &amp; Communication</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Darren Wright</a:t>
            </a:r>
          </a:p>
        </p:txBody>
      </p:sp>
    </p:spTree>
    <p:extLst>
      <p:ext uri="{BB962C8B-B14F-4D97-AF65-F5344CB8AC3E}">
        <p14:creationId xmlns:p14="http://schemas.microsoft.com/office/powerpoint/2010/main" val="310663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C498-949E-8060-E1E5-A3FA3CF40AD5}"/>
              </a:ext>
            </a:extLst>
          </p:cNvPr>
          <p:cNvSpPr>
            <a:spLocks noGrp="1"/>
          </p:cNvSpPr>
          <p:nvPr>
            <p:ph type="title"/>
          </p:nvPr>
        </p:nvSpPr>
        <p:spPr>
          <a:xfrm>
            <a:off x="3340491" y="1929121"/>
            <a:ext cx="5511019" cy="2037825"/>
          </a:xfrm>
        </p:spPr>
        <p:txBody>
          <a:bodyPr>
            <a:normAutofit/>
          </a:bodyPr>
          <a:lstStyle/>
          <a:p>
            <a:r>
              <a:rPr lang="en-US" dirty="0"/>
              <a:t>Website Improvements</a:t>
            </a:r>
          </a:p>
        </p:txBody>
      </p:sp>
      <p:sp>
        <p:nvSpPr>
          <p:cNvPr id="3" name="Text Placeholder 2">
            <a:extLst>
              <a:ext uri="{FF2B5EF4-FFF2-40B4-BE49-F238E27FC236}">
                <a16:creationId xmlns:a16="http://schemas.microsoft.com/office/drawing/2014/main" id="{FD6AE59B-81D9-164E-3C19-B3EF01D02AB1}"/>
              </a:ext>
            </a:extLst>
          </p:cNvPr>
          <p:cNvSpPr>
            <a:spLocks noGrp="1"/>
          </p:cNvSpPr>
          <p:nvPr>
            <p:ph type="body" idx="1"/>
          </p:nvPr>
        </p:nvSpPr>
        <p:spPr>
          <a:xfrm>
            <a:off x="4001757" y="4137643"/>
            <a:ext cx="4188486" cy="1230750"/>
          </a:xfrm>
        </p:spPr>
        <p:txBody>
          <a:bodyPr/>
          <a:lstStyle/>
          <a:p>
            <a:r>
              <a:rPr lang="en-US" dirty="0"/>
              <a:t>WeissTA.org</a:t>
            </a:r>
          </a:p>
        </p:txBody>
      </p:sp>
    </p:spTree>
    <p:extLst>
      <p:ext uri="{BB962C8B-B14F-4D97-AF65-F5344CB8AC3E}">
        <p14:creationId xmlns:p14="http://schemas.microsoft.com/office/powerpoint/2010/main" val="3934715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67F268-10B0-05AD-88EF-BE368A21B37C}"/>
              </a:ext>
            </a:extLst>
          </p:cNvPr>
          <p:cNvSpPr>
            <a:spLocks noGrp="1"/>
          </p:cNvSpPr>
          <p:nvPr>
            <p:ph type="title"/>
          </p:nvPr>
        </p:nvSpPr>
        <p:spPr/>
        <p:txBody>
          <a:bodyPr/>
          <a:lstStyle/>
          <a:p>
            <a:r>
              <a:rPr lang="en-US" dirty="0"/>
              <a:t>Background</a:t>
            </a:r>
          </a:p>
        </p:txBody>
      </p:sp>
      <p:sp>
        <p:nvSpPr>
          <p:cNvPr id="9" name="Content Placeholder 8">
            <a:extLst>
              <a:ext uri="{FF2B5EF4-FFF2-40B4-BE49-F238E27FC236}">
                <a16:creationId xmlns:a16="http://schemas.microsoft.com/office/drawing/2014/main" id="{83BEBBCA-35FB-C8ED-C673-A9C26409269D}"/>
              </a:ext>
            </a:extLst>
          </p:cNvPr>
          <p:cNvSpPr>
            <a:spLocks noGrp="1"/>
          </p:cNvSpPr>
          <p:nvPr>
            <p:ph idx="1"/>
          </p:nvPr>
        </p:nvSpPr>
        <p:spPr/>
        <p:txBody>
          <a:bodyPr/>
          <a:lstStyle/>
          <a:p>
            <a:r>
              <a:rPr lang="en-US" dirty="0"/>
              <a:t>In the Fall of 2023, the Weiss Center’s external evaluator conducted a Quality Assurance Review, or QAR, of the website (</a:t>
            </a:r>
            <a:r>
              <a:rPr lang="en-US" dirty="0">
                <a:hlinkClick r:id="rId3"/>
              </a:rPr>
              <a:t>www.WeissTA.org</a:t>
            </a:r>
            <a:r>
              <a:rPr lang="en-US" dirty="0"/>
              <a:t>). </a:t>
            </a:r>
          </a:p>
          <a:p>
            <a:r>
              <a:rPr lang="en-US" dirty="0"/>
              <a:t>Respondents were NAC members, representing:</a:t>
            </a:r>
          </a:p>
          <a:p>
            <a:pPr lvl="1"/>
            <a:r>
              <a:rPr lang="en-US" dirty="0"/>
              <a:t>State Departments of Education</a:t>
            </a:r>
          </a:p>
          <a:p>
            <a:pPr lvl="1"/>
            <a:r>
              <a:rPr lang="en-US" dirty="0"/>
              <a:t>National technical assistance centers</a:t>
            </a:r>
          </a:p>
          <a:p>
            <a:pPr lvl="1"/>
            <a:r>
              <a:rPr lang="en-US" dirty="0"/>
              <a:t>State or nationally-focused data and accessibility projects</a:t>
            </a:r>
          </a:p>
          <a:p>
            <a:pPr lvl="1"/>
            <a:r>
              <a:rPr lang="en-US" dirty="0"/>
              <a:t>Higher education.</a:t>
            </a:r>
          </a:p>
          <a:p>
            <a:r>
              <a:rPr lang="en-US" dirty="0"/>
              <a:t>This QAR asked respondents to rate the website on its quality, relevance, and usefulness.</a:t>
            </a:r>
          </a:p>
        </p:txBody>
      </p:sp>
    </p:spTree>
    <p:extLst>
      <p:ext uri="{BB962C8B-B14F-4D97-AF65-F5344CB8AC3E}">
        <p14:creationId xmlns:p14="http://schemas.microsoft.com/office/powerpoint/2010/main" val="44502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B7C60B-9BF8-8A0D-0479-C4F998624E64}"/>
              </a:ext>
            </a:extLst>
          </p:cNvPr>
          <p:cNvSpPr>
            <a:spLocks noGrp="1"/>
          </p:cNvSpPr>
          <p:nvPr>
            <p:ph type="title"/>
          </p:nvPr>
        </p:nvSpPr>
        <p:spPr/>
        <p:txBody>
          <a:bodyPr/>
          <a:lstStyle/>
          <a:p>
            <a:r>
              <a:rPr lang="en-US" dirty="0"/>
              <a:t>Feedback: Website Quality</a:t>
            </a:r>
          </a:p>
        </p:txBody>
      </p:sp>
      <p:sp>
        <p:nvSpPr>
          <p:cNvPr id="2" name="Content Placeholder 1">
            <a:extLst>
              <a:ext uri="{FF2B5EF4-FFF2-40B4-BE49-F238E27FC236}">
                <a16:creationId xmlns:a16="http://schemas.microsoft.com/office/drawing/2014/main" id="{094608EA-4E2D-2D6B-3762-9100278D0E3C}"/>
              </a:ext>
            </a:extLst>
          </p:cNvPr>
          <p:cNvSpPr>
            <a:spLocks noGrp="1"/>
          </p:cNvSpPr>
          <p:nvPr>
            <p:ph sz="half" idx="2"/>
          </p:nvPr>
        </p:nvSpPr>
        <p:spPr/>
        <p:txBody>
          <a:bodyPr>
            <a:normAutofit/>
          </a:bodyPr>
          <a:lstStyle/>
          <a:p>
            <a:r>
              <a:rPr lang="en-US" sz="2700" dirty="0"/>
              <a:t>Maintain “clean” design.</a:t>
            </a:r>
          </a:p>
        </p:txBody>
      </p:sp>
      <p:sp>
        <p:nvSpPr>
          <p:cNvPr id="3" name="Content Placeholder 2">
            <a:extLst>
              <a:ext uri="{FF2B5EF4-FFF2-40B4-BE49-F238E27FC236}">
                <a16:creationId xmlns:a16="http://schemas.microsoft.com/office/drawing/2014/main" id="{D4BF08CD-40A9-E762-AEAC-09E14635AF8B}"/>
              </a:ext>
            </a:extLst>
          </p:cNvPr>
          <p:cNvSpPr>
            <a:spLocks noGrp="1"/>
          </p:cNvSpPr>
          <p:nvPr>
            <p:ph sz="quarter" idx="4"/>
          </p:nvPr>
        </p:nvSpPr>
        <p:spPr/>
        <p:txBody>
          <a:bodyPr>
            <a:normAutofit/>
          </a:bodyPr>
          <a:lstStyle/>
          <a:p>
            <a:r>
              <a:rPr lang="en-US" sz="2700" dirty="0"/>
              <a:t>Revisit color contrast in certain areas.</a:t>
            </a:r>
          </a:p>
        </p:txBody>
      </p:sp>
      <p:sp>
        <p:nvSpPr>
          <p:cNvPr id="4" name="Content Placeholder 3">
            <a:extLst>
              <a:ext uri="{FF2B5EF4-FFF2-40B4-BE49-F238E27FC236}">
                <a16:creationId xmlns:a16="http://schemas.microsoft.com/office/drawing/2014/main" id="{EE2E780B-AA84-B127-15EF-6F35C18855E7}"/>
              </a:ext>
            </a:extLst>
          </p:cNvPr>
          <p:cNvSpPr>
            <a:spLocks noGrp="1"/>
          </p:cNvSpPr>
          <p:nvPr>
            <p:ph sz="quarter" idx="10"/>
          </p:nvPr>
        </p:nvSpPr>
        <p:spPr/>
        <p:txBody>
          <a:bodyPr>
            <a:normAutofit/>
          </a:bodyPr>
          <a:lstStyle/>
          <a:p>
            <a:r>
              <a:rPr lang="en-US" sz="2700" dirty="0"/>
              <a:t>Incorporate plain language and streamlined messaging.</a:t>
            </a:r>
          </a:p>
        </p:txBody>
      </p:sp>
    </p:spTree>
    <p:extLst>
      <p:ext uri="{BB962C8B-B14F-4D97-AF65-F5344CB8AC3E}">
        <p14:creationId xmlns:p14="http://schemas.microsoft.com/office/powerpoint/2010/main" val="47042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DE865-D026-F4AA-F0F6-4859472140D6}"/>
              </a:ext>
            </a:extLst>
          </p:cNvPr>
          <p:cNvSpPr>
            <a:spLocks noGrp="1"/>
          </p:cNvSpPr>
          <p:nvPr>
            <p:ph type="title"/>
          </p:nvPr>
        </p:nvSpPr>
        <p:spPr/>
        <p:txBody>
          <a:bodyPr/>
          <a:lstStyle/>
          <a:p>
            <a:r>
              <a:rPr lang="en-US" dirty="0"/>
              <a:t>Improvements: Website Quality</a:t>
            </a:r>
          </a:p>
        </p:txBody>
      </p:sp>
      <p:sp>
        <p:nvSpPr>
          <p:cNvPr id="2" name="Content Placeholder 1">
            <a:extLst>
              <a:ext uri="{FF2B5EF4-FFF2-40B4-BE49-F238E27FC236}">
                <a16:creationId xmlns:a16="http://schemas.microsoft.com/office/drawing/2014/main" id="{2540D185-D242-1BEA-F0E8-3C7A16066AAC}"/>
              </a:ext>
            </a:extLst>
          </p:cNvPr>
          <p:cNvSpPr>
            <a:spLocks noGrp="1"/>
          </p:cNvSpPr>
          <p:nvPr>
            <p:ph sz="half" idx="2"/>
          </p:nvPr>
        </p:nvSpPr>
        <p:spPr/>
        <p:txBody>
          <a:bodyPr>
            <a:normAutofit/>
          </a:bodyPr>
          <a:lstStyle/>
          <a:p>
            <a:pPr marL="0" indent="0">
              <a:buNone/>
            </a:pPr>
            <a:r>
              <a:rPr lang="en-US"/>
              <a:t>We will maintain a simplistic design, with added components and formatting that are more conducive to “</a:t>
            </a:r>
            <a:r>
              <a:rPr lang="en-US" err="1"/>
              <a:t>skimmability</a:t>
            </a:r>
            <a:r>
              <a:rPr lang="en-US"/>
              <a:t>.”</a:t>
            </a:r>
          </a:p>
          <a:p>
            <a:pPr marL="0" indent="0">
              <a:buNone/>
            </a:pPr>
            <a:r>
              <a:rPr lang="en-US"/>
              <a:t>Rather than walls of text, we will leverage:</a:t>
            </a:r>
          </a:p>
          <a:p>
            <a:r>
              <a:rPr lang="en-US"/>
              <a:t>Bulleted lists</a:t>
            </a:r>
          </a:p>
          <a:p>
            <a:r>
              <a:rPr lang="en-US"/>
              <a:t>Tabulated information</a:t>
            </a:r>
          </a:p>
          <a:p>
            <a:r>
              <a:rPr lang="en-US"/>
              <a:t>Streamlined views</a:t>
            </a:r>
          </a:p>
          <a:p>
            <a:r>
              <a:rPr lang="en-US"/>
              <a:t>Plain language summaries</a:t>
            </a:r>
          </a:p>
        </p:txBody>
      </p:sp>
      <p:pic>
        <p:nvPicPr>
          <p:cNvPr id="5" name="Content Placeholder 4" descr="Events page of the revamped Weiss Center website depicting a streamlined approach to presenting content.">
            <a:extLst>
              <a:ext uri="{FF2B5EF4-FFF2-40B4-BE49-F238E27FC236}">
                <a16:creationId xmlns:a16="http://schemas.microsoft.com/office/drawing/2014/main" id="{8167D017-AF31-9543-0CF7-2B2D42268C89}"/>
              </a:ext>
            </a:extLst>
          </p:cNvPr>
          <p:cNvPicPr>
            <a:picLocks noGrp="1" noChangeAspect="1"/>
          </p:cNvPicPr>
          <p:nvPr>
            <p:ph sz="quarter" idx="4"/>
          </p:nvPr>
        </p:nvPicPr>
        <p:blipFill>
          <a:blip r:embed="rId2"/>
          <a:stretch>
            <a:fillRect/>
          </a:stretch>
        </p:blipFill>
        <p:spPr>
          <a:xfrm>
            <a:off x="6194427" y="1895474"/>
            <a:ext cx="5471787" cy="3658997"/>
          </a:xfrm>
          <a:prstGeom prst="rect">
            <a:avLst/>
          </a:prstGeom>
          <a:ln w="12700">
            <a:solidFill>
              <a:schemeClr val="tx1"/>
            </a:solidFill>
          </a:ln>
        </p:spPr>
      </p:pic>
    </p:spTree>
    <p:extLst>
      <p:ext uri="{BB962C8B-B14F-4D97-AF65-F5344CB8AC3E}">
        <p14:creationId xmlns:p14="http://schemas.microsoft.com/office/powerpoint/2010/main" val="1548076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B7C60B-9BF8-8A0D-0479-C4F998624E64}"/>
              </a:ext>
            </a:extLst>
          </p:cNvPr>
          <p:cNvSpPr>
            <a:spLocks noGrp="1"/>
          </p:cNvSpPr>
          <p:nvPr>
            <p:ph type="title"/>
          </p:nvPr>
        </p:nvSpPr>
        <p:spPr/>
        <p:txBody>
          <a:bodyPr/>
          <a:lstStyle/>
          <a:p>
            <a:r>
              <a:rPr lang="en-US" dirty="0"/>
              <a:t>Feedback: Website Relevance</a:t>
            </a:r>
          </a:p>
        </p:txBody>
      </p:sp>
      <p:sp>
        <p:nvSpPr>
          <p:cNvPr id="2" name="Content Placeholder 1">
            <a:extLst>
              <a:ext uri="{FF2B5EF4-FFF2-40B4-BE49-F238E27FC236}">
                <a16:creationId xmlns:a16="http://schemas.microsoft.com/office/drawing/2014/main" id="{094608EA-4E2D-2D6B-3762-9100278D0E3C}"/>
              </a:ext>
            </a:extLst>
          </p:cNvPr>
          <p:cNvSpPr>
            <a:spLocks noGrp="1"/>
          </p:cNvSpPr>
          <p:nvPr>
            <p:ph sz="half" idx="2"/>
          </p:nvPr>
        </p:nvSpPr>
        <p:spPr/>
        <p:txBody>
          <a:bodyPr>
            <a:normAutofit/>
          </a:bodyPr>
          <a:lstStyle/>
          <a:p>
            <a:r>
              <a:rPr lang="en-US" dirty="0"/>
              <a:t>More diverse representation.</a:t>
            </a:r>
          </a:p>
        </p:txBody>
      </p:sp>
      <p:sp>
        <p:nvSpPr>
          <p:cNvPr id="3" name="Content Placeholder 2">
            <a:extLst>
              <a:ext uri="{FF2B5EF4-FFF2-40B4-BE49-F238E27FC236}">
                <a16:creationId xmlns:a16="http://schemas.microsoft.com/office/drawing/2014/main" id="{D4BF08CD-40A9-E762-AEAC-09E14635AF8B}"/>
              </a:ext>
            </a:extLst>
          </p:cNvPr>
          <p:cNvSpPr>
            <a:spLocks noGrp="1"/>
          </p:cNvSpPr>
          <p:nvPr>
            <p:ph sz="quarter" idx="4"/>
          </p:nvPr>
        </p:nvSpPr>
        <p:spPr/>
        <p:txBody>
          <a:bodyPr>
            <a:normAutofit fontScale="85000" lnSpcReduction="10000"/>
          </a:bodyPr>
          <a:lstStyle/>
          <a:p>
            <a:r>
              <a:rPr lang="en-US" dirty="0"/>
              <a:t>Build awareness of the importance of data accessibility.</a:t>
            </a:r>
          </a:p>
        </p:txBody>
      </p:sp>
      <p:sp>
        <p:nvSpPr>
          <p:cNvPr id="4" name="Content Placeholder 3">
            <a:extLst>
              <a:ext uri="{FF2B5EF4-FFF2-40B4-BE49-F238E27FC236}">
                <a16:creationId xmlns:a16="http://schemas.microsoft.com/office/drawing/2014/main" id="{EE2E780B-AA84-B127-15EF-6F35C18855E7}"/>
              </a:ext>
            </a:extLst>
          </p:cNvPr>
          <p:cNvSpPr>
            <a:spLocks noGrp="1"/>
          </p:cNvSpPr>
          <p:nvPr>
            <p:ph sz="quarter" idx="10"/>
          </p:nvPr>
        </p:nvSpPr>
        <p:spPr/>
        <p:txBody>
          <a:bodyPr>
            <a:normAutofit fontScale="85000" lnSpcReduction="10000"/>
          </a:bodyPr>
          <a:lstStyle/>
          <a:p>
            <a:r>
              <a:rPr lang="en-US"/>
              <a:t>Increased transparency for users to request assistance.</a:t>
            </a:r>
          </a:p>
        </p:txBody>
      </p:sp>
    </p:spTree>
    <p:extLst>
      <p:ext uri="{BB962C8B-B14F-4D97-AF65-F5344CB8AC3E}">
        <p14:creationId xmlns:p14="http://schemas.microsoft.com/office/powerpoint/2010/main" val="317384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96BCE5-29C7-E01A-275C-F896ED5957B3}"/>
              </a:ext>
            </a:extLst>
          </p:cNvPr>
          <p:cNvSpPr>
            <a:spLocks noGrp="1"/>
          </p:cNvSpPr>
          <p:nvPr>
            <p:ph type="title"/>
          </p:nvPr>
        </p:nvSpPr>
        <p:spPr>
          <a:xfrm>
            <a:off x="838200" y="283845"/>
            <a:ext cx="9773653" cy="1325563"/>
          </a:xfrm>
        </p:spPr>
        <p:txBody>
          <a:bodyPr>
            <a:normAutofit/>
          </a:bodyPr>
          <a:lstStyle/>
          <a:p>
            <a:r>
              <a:rPr lang="en-US" sz="4200" dirty="0"/>
              <a:t>Improvements: Website Relevance (1 of 2)</a:t>
            </a:r>
          </a:p>
        </p:txBody>
      </p:sp>
      <p:sp>
        <p:nvSpPr>
          <p:cNvPr id="2" name="Content Placeholder 1">
            <a:extLst>
              <a:ext uri="{FF2B5EF4-FFF2-40B4-BE49-F238E27FC236}">
                <a16:creationId xmlns:a16="http://schemas.microsoft.com/office/drawing/2014/main" id="{132FAB20-7C78-5A24-855B-0F27F8EFACB3}"/>
              </a:ext>
            </a:extLst>
          </p:cNvPr>
          <p:cNvSpPr>
            <a:spLocks noGrp="1"/>
          </p:cNvSpPr>
          <p:nvPr>
            <p:ph sz="half" idx="2"/>
          </p:nvPr>
        </p:nvSpPr>
        <p:spPr/>
        <p:txBody>
          <a:bodyPr/>
          <a:lstStyle/>
          <a:p>
            <a:pPr marL="0" indent="0">
              <a:buNone/>
            </a:pPr>
            <a:r>
              <a:rPr lang="en-US" dirty="0"/>
              <a:t>Additions have been applied to increase the diversity of those represented across the website.</a:t>
            </a:r>
          </a:p>
          <a:p>
            <a:pPr marL="0" indent="0">
              <a:buNone/>
            </a:pPr>
            <a:endParaRPr lang="en-US" dirty="0"/>
          </a:p>
          <a:p>
            <a:pPr marL="0" indent="0">
              <a:buNone/>
            </a:pPr>
            <a:r>
              <a:rPr lang="en-US" dirty="0"/>
              <a:t>On the home page, a carousel of various individuals and disabilities will be displayed, each with their own alternative text.</a:t>
            </a:r>
          </a:p>
        </p:txBody>
      </p:sp>
      <p:pic>
        <p:nvPicPr>
          <p:cNvPr id="5" name="Content Placeholder 4" descr="Home page of the revamped Weiss Center website depicting an individual who is deaf with the caption: I am Deaf. Online learning is my preferred way to study.">
            <a:extLst>
              <a:ext uri="{FF2B5EF4-FFF2-40B4-BE49-F238E27FC236}">
                <a16:creationId xmlns:a16="http://schemas.microsoft.com/office/drawing/2014/main" id="{E415DEE1-F36B-3A68-0402-44BC4F37A3DE}"/>
              </a:ext>
            </a:extLst>
          </p:cNvPr>
          <p:cNvPicPr>
            <a:picLocks noGrp="1" noChangeAspect="1"/>
          </p:cNvPicPr>
          <p:nvPr>
            <p:ph sz="quarter" idx="4"/>
          </p:nvPr>
        </p:nvPicPr>
        <p:blipFill>
          <a:blip r:embed="rId2"/>
          <a:stretch>
            <a:fillRect/>
          </a:stretch>
        </p:blipFill>
        <p:spPr>
          <a:xfrm>
            <a:off x="7040880" y="1895474"/>
            <a:ext cx="4311332" cy="1940587"/>
          </a:xfrm>
          <a:prstGeom prst="rect">
            <a:avLst/>
          </a:prstGeom>
          <a:ln w="12700">
            <a:solidFill>
              <a:schemeClr val="tx1"/>
            </a:solidFill>
          </a:ln>
        </p:spPr>
      </p:pic>
      <p:pic>
        <p:nvPicPr>
          <p:cNvPr id="6" name="Picture 5" descr="Home page of the revamped Weiss Center website depicting an individual who is dyslexic with the caption: I'm dyslexic. I don't do well with walls of text.">
            <a:extLst>
              <a:ext uri="{FF2B5EF4-FFF2-40B4-BE49-F238E27FC236}">
                <a16:creationId xmlns:a16="http://schemas.microsoft.com/office/drawing/2014/main" id="{4AC4821A-428E-7906-7490-E3FB653E3A0C}"/>
              </a:ext>
            </a:extLst>
          </p:cNvPr>
          <p:cNvPicPr>
            <a:picLocks noChangeAspect="1"/>
          </p:cNvPicPr>
          <p:nvPr/>
        </p:nvPicPr>
        <p:blipFill>
          <a:blip r:embed="rId3"/>
          <a:stretch>
            <a:fillRect/>
          </a:stretch>
        </p:blipFill>
        <p:spPr>
          <a:xfrm>
            <a:off x="7040880" y="4047366"/>
            <a:ext cx="4311332" cy="2023385"/>
          </a:xfrm>
          <a:prstGeom prst="rect">
            <a:avLst/>
          </a:prstGeom>
          <a:ln w="12700">
            <a:solidFill>
              <a:schemeClr val="tx1"/>
            </a:solidFill>
          </a:ln>
        </p:spPr>
      </p:pic>
    </p:spTree>
    <p:extLst>
      <p:ext uri="{BB962C8B-B14F-4D97-AF65-F5344CB8AC3E}">
        <p14:creationId xmlns:p14="http://schemas.microsoft.com/office/powerpoint/2010/main" val="373094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B99EA-BB35-E358-84E4-8CBBB90F48AB}"/>
              </a:ext>
            </a:extLst>
          </p:cNvPr>
          <p:cNvSpPr>
            <a:spLocks noGrp="1"/>
          </p:cNvSpPr>
          <p:nvPr>
            <p:ph type="title"/>
          </p:nvPr>
        </p:nvSpPr>
        <p:spPr>
          <a:xfrm>
            <a:off x="838200" y="283845"/>
            <a:ext cx="9581147" cy="1325563"/>
          </a:xfrm>
        </p:spPr>
        <p:txBody>
          <a:bodyPr>
            <a:normAutofit/>
          </a:bodyPr>
          <a:lstStyle/>
          <a:p>
            <a:r>
              <a:rPr lang="en-US" sz="4200" dirty="0"/>
              <a:t>Improvements: Website Relevance (2 of 2)</a:t>
            </a:r>
          </a:p>
        </p:txBody>
      </p:sp>
      <p:sp>
        <p:nvSpPr>
          <p:cNvPr id="2" name="Content Placeholder 1">
            <a:extLst>
              <a:ext uri="{FF2B5EF4-FFF2-40B4-BE49-F238E27FC236}">
                <a16:creationId xmlns:a16="http://schemas.microsoft.com/office/drawing/2014/main" id="{6AD74B2F-872D-D855-A807-6E5A410B4027}"/>
              </a:ext>
            </a:extLst>
          </p:cNvPr>
          <p:cNvSpPr>
            <a:spLocks noGrp="1"/>
          </p:cNvSpPr>
          <p:nvPr>
            <p:ph sz="half" idx="2"/>
          </p:nvPr>
        </p:nvSpPr>
        <p:spPr/>
        <p:txBody>
          <a:bodyPr/>
          <a:lstStyle/>
          <a:p>
            <a:pPr marL="0" indent="0">
              <a:buNone/>
            </a:pPr>
            <a:r>
              <a:rPr lang="en-US"/>
              <a:t>A streamlined avenue for users to connect with the Weiss Center through an accessible, embedded form.</a:t>
            </a:r>
          </a:p>
          <a:p>
            <a:pPr marL="0" indent="0">
              <a:buNone/>
            </a:pPr>
            <a:endParaRPr lang="en-US"/>
          </a:p>
          <a:p>
            <a:pPr marL="0" indent="0">
              <a:buNone/>
            </a:pPr>
            <a:r>
              <a:rPr lang="en-US"/>
              <a:t>This form will allow users to best tailor their request to ensure their inquires are addressed promptly and effectively.</a:t>
            </a:r>
          </a:p>
        </p:txBody>
      </p:sp>
      <p:pic>
        <p:nvPicPr>
          <p:cNvPr id="5" name="Content Placeholder 4" descr="Contact page of the revamped Weiss Center website depicting an embedded form with guiding prompts.">
            <a:extLst>
              <a:ext uri="{FF2B5EF4-FFF2-40B4-BE49-F238E27FC236}">
                <a16:creationId xmlns:a16="http://schemas.microsoft.com/office/drawing/2014/main" id="{E4D558A8-7E89-5224-2DA0-945D0AE09A10}"/>
              </a:ext>
            </a:extLst>
          </p:cNvPr>
          <p:cNvPicPr>
            <a:picLocks noGrp="1" noChangeAspect="1"/>
          </p:cNvPicPr>
          <p:nvPr>
            <p:ph sz="quarter" idx="4"/>
          </p:nvPr>
        </p:nvPicPr>
        <p:blipFill>
          <a:blip r:embed="rId2"/>
          <a:stretch>
            <a:fillRect/>
          </a:stretch>
        </p:blipFill>
        <p:spPr>
          <a:xfrm>
            <a:off x="6490477" y="1895474"/>
            <a:ext cx="5150508" cy="3857626"/>
          </a:xfrm>
          <a:prstGeom prst="rect">
            <a:avLst/>
          </a:prstGeom>
          <a:ln w="12700">
            <a:solidFill>
              <a:schemeClr val="tx1"/>
            </a:solidFill>
          </a:ln>
        </p:spPr>
      </p:pic>
    </p:spTree>
    <p:extLst>
      <p:ext uri="{BB962C8B-B14F-4D97-AF65-F5344CB8AC3E}">
        <p14:creationId xmlns:p14="http://schemas.microsoft.com/office/powerpoint/2010/main" val="2692769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0B4DC9-CA5B-5EFC-E86A-9087B9A27BE1}"/>
              </a:ext>
            </a:extLst>
          </p:cNvPr>
          <p:cNvSpPr>
            <a:spLocks noGrp="1"/>
          </p:cNvSpPr>
          <p:nvPr>
            <p:ph type="title"/>
          </p:nvPr>
        </p:nvSpPr>
        <p:spPr>
          <a:xfrm>
            <a:off x="685800" y="371475"/>
            <a:ext cx="10801350" cy="1143000"/>
          </a:xfrm>
        </p:spPr>
        <p:txBody>
          <a:bodyPr>
            <a:noAutofit/>
          </a:bodyPr>
          <a:lstStyle/>
          <a:p>
            <a:pPr algn="l"/>
            <a:r>
              <a:rPr lang="en-US" sz="4000" dirty="0"/>
              <a:t>What is the most common accessibility issue on the web?</a:t>
            </a:r>
          </a:p>
        </p:txBody>
      </p:sp>
      <p:sp>
        <p:nvSpPr>
          <p:cNvPr id="2" name="Content Placeholder 1">
            <a:extLst>
              <a:ext uri="{FF2B5EF4-FFF2-40B4-BE49-F238E27FC236}">
                <a16:creationId xmlns:a16="http://schemas.microsoft.com/office/drawing/2014/main" id="{798BBA0B-40E4-4E1E-2919-5DEE8CCF61A0}"/>
              </a:ext>
            </a:extLst>
          </p:cNvPr>
          <p:cNvSpPr>
            <a:spLocks noGrp="1"/>
          </p:cNvSpPr>
          <p:nvPr>
            <p:ph sz="quarter" idx="13"/>
          </p:nvPr>
        </p:nvSpPr>
        <p:spPr/>
        <p:txBody>
          <a:bodyPr/>
          <a:lstStyle/>
          <a:p>
            <a:pPr marL="914400" indent="-914400">
              <a:buFont typeface="+mj-lt"/>
              <a:buAutoNum type="alphaUcPeriod"/>
            </a:pPr>
            <a:r>
              <a:rPr lang="en-US" dirty="0"/>
              <a:t>Missing form labels</a:t>
            </a:r>
          </a:p>
          <a:p>
            <a:pPr marL="914400" indent="-914400">
              <a:buFont typeface="+mj-lt"/>
              <a:buAutoNum type="alphaUcPeriod"/>
            </a:pPr>
            <a:r>
              <a:rPr lang="en-US" dirty="0"/>
              <a:t>Missing alternative text</a:t>
            </a:r>
          </a:p>
          <a:p>
            <a:pPr marL="914400" indent="-914400">
              <a:buFont typeface="+mj-lt"/>
              <a:buAutoNum type="alphaUcPeriod"/>
            </a:pPr>
            <a:r>
              <a:rPr lang="en-US" dirty="0"/>
              <a:t>Low contrast text</a:t>
            </a:r>
          </a:p>
          <a:p>
            <a:pPr marL="914400" indent="-914400">
              <a:buFont typeface="+mj-lt"/>
              <a:buAutoNum type="alphaUcPeriod"/>
            </a:pPr>
            <a:r>
              <a:rPr lang="en-US" dirty="0"/>
              <a:t>Empty links</a:t>
            </a:r>
          </a:p>
        </p:txBody>
      </p:sp>
    </p:spTree>
    <p:extLst>
      <p:ext uri="{BB962C8B-B14F-4D97-AF65-F5344CB8AC3E}">
        <p14:creationId xmlns:p14="http://schemas.microsoft.com/office/powerpoint/2010/main" val="398153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907E91-B254-0B66-6C7B-6C9F1E88477F}"/>
              </a:ext>
            </a:extLst>
          </p:cNvPr>
          <p:cNvSpPr>
            <a:spLocks noGrp="1"/>
          </p:cNvSpPr>
          <p:nvPr>
            <p:ph type="title"/>
          </p:nvPr>
        </p:nvSpPr>
        <p:spPr/>
        <p:txBody>
          <a:bodyPr/>
          <a:lstStyle/>
          <a:p>
            <a:r>
              <a:rPr lang="en-US" dirty="0"/>
              <a:t>Feedback: Website Usefulness</a:t>
            </a:r>
          </a:p>
        </p:txBody>
      </p:sp>
      <p:sp>
        <p:nvSpPr>
          <p:cNvPr id="2" name="Content Placeholder 1">
            <a:extLst>
              <a:ext uri="{FF2B5EF4-FFF2-40B4-BE49-F238E27FC236}">
                <a16:creationId xmlns:a16="http://schemas.microsoft.com/office/drawing/2014/main" id="{CB67DA33-7452-6F2C-A9CF-43727C1AA03D}"/>
              </a:ext>
            </a:extLst>
          </p:cNvPr>
          <p:cNvSpPr>
            <a:spLocks noGrp="1"/>
          </p:cNvSpPr>
          <p:nvPr>
            <p:ph sz="half" idx="2"/>
          </p:nvPr>
        </p:nvSpPr>
        <p:spPr/>
        <p:txBody>
          <a:bodyPr>
            <a:normAutofit/>
          </a:bodyPr>
          <a:lstStyle/>
          <a:p>
            <a:r>
              <a:rPr lang="en-US" sz="2700"/>
              <a:t>Incorporate search functionality.</a:t>
            </a:r>
          </a:p>
        </p:txBody>
      </p:sp>
      <p:sp>
        <p:nvSpPr>
          <p:cNvPr id="3" name="Content Placeholder 2">
            <a:extLst>
              <a:ext uri="{FF2B5EF4-FFF2-40B4-BE49-F238E27FC236}">
                <a16:creationId xmlns:a16="http://schemas.microsoft.com/office/drawing/2014/main" id="{087EB930-50B5-6538-4B18-B8CBC688296C}"/>
              </a:ext>
            </a:extLst>
          </p:cNvPr>
          <p:cNvSpPr>
            <a:spLocks noGrp="1"/>
          </p:cNvSpPr>
          <p:nvPr>
            <p:ph sz="quarter" idx="4"/>
          </p:nvPr>
        </p:nvSpPr>
        <p:spPr/>
        <p:txBody>
          <a:bodyPr>
            <a:normAutofit/>
          </a:bodyPr>
          <a:lstStyle/>
          <a:p>
            <a:r>
              <a:rPr lang="en-US" sz="2700"/>
              <a:t>Build out a more robust resource library.</a:t>
            </a:r>
          </a:p>
        </p:txBody>
      </p:sp>
      <p:sp>
        <p:nvSpPr>
          <p:cNvPr id="4" name="Content Placeholder 3">
            <a:extLst>
              <a:ext uri="{FF2B5EF4-FFF2-40B4-BE49-F238E27FC236}">
                <a16:creationId xmlns:a16="http://schemas.microsoft.com/office/drawing/2014/main" id="{7FAA9F0E-4B25-D198-1557-708A476203F4}"/>
              </a:ext>
            </a:extLst>
          </p:cNvPr>
          <p:cNvSpPr>
            <a:spLocks noGrp="1"/>
          </p:cNvSpPr>
          <p:nvPr>
            <p:ph sz="quarter" idx="10"/>
          </p:nvPr>
        </p:nvSpPr>
        <p:spPr/>
        <p:txBody>
          <a:bodyPr>
            <a:normAutofit/>
          </a:bodyPr>
          <a:lstStyle/>
          <a:p>
            <a:r>
              <a:rPr lang="en-US" sz="2700"/>
              <a:t>Empower users with more “How-to” resources.</a:t>
            </a:r>
          </a:p>
        </p:txBody>
      </p:sp>
      <p:sp>
        <p:nvSpPr>
          <p:cNvPr id="5" name="Content Placeholder 4">
            <a:extLst>
              <a:ext uri="{FF2B5EF4-FFF2-40B4-BE49-F238E27FC236}">
                <a16:creationId xmlns:a16="http://schemas.microsoft.com/office/drawing/2014/main" id="{0EC5FAC1-FE28-E659-5EB8-1EEE9090F7EF}"/>
              </a:ext>
            </a:extLst>
          </p:cNvPr>
          <p:cNvSpPr>
            <a:spLocks noGrp="1"/>
          </p:cNvSpPr>
          <p:nvPr>
            <p:ph sz="quarter" idx="11"/>
          </p:nvPr>
        </p:nvSpPr>
        <p:spPr/>
        <p:txBody>
          <a:bodyPr>
            <a:normAutofit/>
          </a:bodyPr>
          <a:lstStyle/>
          <a:p>
            <a:r>
              <a:rPr lang="en-US" sz="2700"/>
              <a:t>Demonstrate the impact of making data accessible.</a:t>
            </a:r>
          </a:p>
        </p:txBody>
      </p:sp>
    </p:spTree>
    <p:extLst>
      <p:ext uri="{BB962C8B-B14F-4D97-AF65-F5344CB8AC3E}">
        <p14:creationId xmlns:p14="http://schemas.microsoft.com/office/powerpoint/2010/main" val="103665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F0AC91-0F93-55FE-403A-0B2490103D66}"/>
              </a:ext>
            </a:extLst>
          </p:cNvPr>
          <p:cNvSpPr>
            <a:spLocks noGrp="1"/>
          </p:cNvSpPr>
          <p:nvPr>
            <p:ph type="title"/>
          </p:nvPr>
        </p:nvSpPr>
        <p:spPr/>
        <p:txBody>
          <a:bodyPr/>
          <a:lstStyle/>
          <a:p>
            <a:r>
              <a:rPr lang="en-US"/>
              <a:t>Improvements: Website Usefulness</a:t>
            </a:r>
          </a:p>
        </p:txBody>
      </p:sp>
      <p:sp>
        <p:nvSpPr>
          <p:cNvPr id="2" name="Content Placeholder 1">
            <a:extLst>
              <a:ext uri="{FF2B5EF4-FFF2-40B4-BE49-F238E27FC236}">
                <a16:creationId xmlns:a16="http://schemas.microsoft.com/office/drawing/2014/main" id="{E234BCFE-6DD5-5D63-D55E-CBEC86B90291}"/>
              </a:ext>
            </a:extLst>
          </p:cNvPr>
          <p:cNvSpPr>
            <a:spLocks noGrp="1"/>
          </p:cNvSpPr>
          <p:nvPr>
            <p:ph sz="half" idx="2"/>
          </p:nvPr>
        </p:nvSpPr>
        <p:spPr/>
        <p:txBody>
          <a:bodyPr/>
          <a:lstStyle/>
          <a:p>
            <a:pPr marL="0" indent="0">
              <a:buNone/>
            </a:pPr>
            <a:r>
              <a:rPr lang="en-US" dirty="0"/>
              <a:t>Incorporate search functionality, eventually including:</a:t>
            </a:r>
          </a:p>
          <a:p>
            <a:r>
              <a:rPr lang="en-US" dirty="0"/>
              <a:t>Keyword search</a:t>
            </a:r>
          </a:p>
          <a:p>
            <a:r>
              <a:rPr lang="en-US" dirty="0"/>
              <a:t>Search suggestions</a:t>
            </a:r>
          </a:p>
          <a:p>
            <a:r>
              <a:rPr lang="en-US" dirty="0"/>
              <a:t>Related resources</a:t>
            </a:r>
          </a:p>
          <a:p>
            <a:pPr marL="0" indent="0">
              <a:buNone/>
            </a:pPr>
            <a:endParaRPr lang="en-US" dirty="0"/>
          </a:p>
          <a:p>
            <a:pPr marL="0" indent="0">
              <a:buNone/>
            </a:pPr>
            <a:r>
              <a:rPr lang="en-US" dirty="0"/>
              <a:t>Continue to broaden the library of available resources and expand the types of resources.</a:t>
            </a:r>
          </a:p>
        </p:txBody>
      </p:sp>
      <p:pic>
        <p:nvPicPr>
          <p:cNvPr id="8" name="Content Placeholder 7" descr="The top-right portion of the navigation panel of the revamped Weiss Center website that features a search bar, accessibility button, and section navigation.">
            <a:extLst>
              <a:ext uri="{FF2B5EF4-FFF2-40B4-BE49-F238E27FC236}">
                <a16:creationId xmlns:a16="http://schemas.microsoft.com/office/drawing/2014/main" id="{9DDE609B-A4DA-DDB1-1884-9D1E32FE1A07}"/>
              </a:ext>
            </a:extLst>
          </p:cNvPr>
          <p:cNvPicPr>
            <a:picLocks noGrp="1" noChangeAspect="1"/>
          </p:cNvPicPr>
          <p:nvPr>
            <p:ph sz="quarter" idx="4"/>
          </p:nvPr>
        </p:nvPicPr>
        <p:blipFill>
          <a:blip r:embed="rId2"/>
          <a:stretch>
            <a:fillRect/>
          </a:stretch>
        </p:blipFill>
        <p:spPr>
          <a:xfrm>
            <a:off x="6673459" y="1895474"/>
            <a:ext cx="4678753" cy="880281"/>
          </a:xfrm>
          <a:prstGeom prst="rect">
            <a:avLst/>
          </a:prstGeom>
          <a:ln w="12700">
            <a:solidFill>
              <a:schemeClr val="tx1"/>
            </a:solidFill>
          </a:ln>
        </p:spPr>
      </p:pic>
      <p:pic>
        <p:nvPicPr>
          <p:cNvPr id="9" name="Content Placeholder 4" descr="The Resources page of the revamped Weiss Center website with tabs for articles, webinars, and newsletters.">
            <a:extLst>
              <a:ext uri="{FF2B5EF4-FFF2-40B4-BE49-F238E27FC236}">
                <a16:creationId xmlns:a16="http://schemas.microsoft.com/office/drawing/2014/main" id="{E431DC07-089E-AD14-88F1-AEF71BB303F4}"/>
              </a:ext>
            </a:extLst>
          </p:cNvPr>
          <p:cNvPicPr>
            <a:picLocks noChangeAspect="1"/>
          </p:cNvPicPr>
          <p:nvPr/>
        </p:nvPicPr>
        <p:blipFill>
          <a:blip r:embed="rId3"/>
          <a:stretch>
            <a:fillRect/>
          </a:stretch>
        </p:blipFill>
        <p:spPr>
          <a:xfrm>
            <a:off x="6673459" y="3061821"/>
            <a:ext cx="4678753" cy="2936456"/>
          </a:xfrm>
          <a:prstGeom prst="rect">
            <a:avLst/>
          </a:prstGeom>
          <a:ln w="12700">
            <a:solidFill>
              <a:schemeClr val="tx1"/>
            </a:solidFill>
          </a:ln>
        </p:spPr>
      </p:pic>
    </p:spTree>
    <p:extLst>
      <p:ext uri="{BB962C8B-B14F-4D97-AF65-F5344CB8AC3E}">
        <p14:creationId xmlns:p14="http://schemas.microsoft.com/office/powerpoint/2010/main" val="228189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C498-949E-8060-E1E5-A3FA3CF40AD5}"/>
              </a:ext>
            </a:extLst>
          </p:cNvPr>
          <p:cNvSpPr>
            <a:spLocks noGrp="1"/>
          </p:cNvSpPr>
          <p:nvPr>
            <p:ph type="title"/>
          </p:nvPr>
        </p:nvSpPr>
        <p:spPr/>
        <p:txBody>
          <a:bodyPr/>
          <a:lstStyle/>
          <a:p>
            <a:r>
              <a:rPr lang="en-US" dirty="0"/>
              <a:t>Universal TA</a:t>
            </a:r>
          </a:p>
        </p:txBody>
      </p:sp>
      <p:sp>
        <p:nvSpPr>
          <p:cNvPr id="3" name="Text Placeholder 2">
            <a:extLst>
              <a:ext uri="{FF2B5EF4-FFF2-40B4-BE49-F238E27FC236}">
                <a16:creationId xmlns:a16="http://schemas.microsoft.com/office/drawing/2014/main" id="{FD6AE59B-81D9-164E-3C19-B3EF01D02AB1}"/>
              </a:ext>
            </a:extLst>
          </p:cNvPr>
          <p:cNvSpPr>
            <a:spLocks noGrp="1"/>
          </p:cNvSpPr>
          <p:nvPr>
            <p:ph type="body" idx="1"/>
          </p:nvPr>
        </p:nvSpPr>
        <p:spPr/>
        <p:txBody>
          <a:bodyPr/>
          <a:lstStyle/>
          <a:p>
            <a:r>
              <a:rPr lang="en-US"/>
              <a:t>Webinars</a:t>
            </a:r>
          </a:p>
        </p:txBody>
      </p:sp>
    </p:spTree>
    <p:extLst>
      <p:ext uri="{BB962C8B-B14F-4D97-AF65-F5344CB8AC3E}">
        <p14:creationId xmlns:p14="http://schemas.microsoft.com/office/powerpoint/2010/main" val="291572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B8114F-5349-AEB4-6FBD-8A895653A64F}"/>
              </a:ext>
            </a:extLst>
          </p:cNvPr>
          <p:cNvSpPr>
            <a:spLocks noGrp="1"/>
          </p:cNvSpPr>
          <p:nvPr>
            <p:ph type="title"/>
          </p:nvPr>
        </p:nvSpPr>
        <p:spPr/>
        <p:txBody>
          <a:bodyPr/>
          <a:lstStyle/>
          <a:p>
            <a:r>
              <a:rPr lang="en-US" dirty="0"/>
              <a:t>Weiss Webinar: Blueprint</a:t>
            </a:r>
          </a:p>
        </p:txBody>
      </p:sp>
      <p:sp>
        <p:nvSpPr>
          <p:cNvPr id="2" name="Content Placeholder 1">
            <a:extLst>
              <a:ext uri="{FF2B5EF4-FFF2-40B4-BE49-F238E27FC236}">
                <a16:creationId xmlns:a16="http://schemas.microsoft.com/office/drawing/2014/main" id="{2A2D3A41-801E-CC36-DC1C-E803F3A78D7C}"/>
              </a:ext>
            </a:extLst>
          </p:cNvPr>
          <p:cNvSpPr>
            <a:spLocks noGrp="1"/>
          </p:cNvSpPr>
          <p:nvPr>
            <p:ph idx="1"/>
          </p:nvPr>
        </p:nvSpPr>
        <p:spPr/>
        <p:txBody>
          <a:bodyPr>
            <a:normAutofit lnSpcReduction="10000"/>
          </a:bodyPr>
          <a:lstStyle/>
          <a:p>
            <a:r>
              <a:rPr lang="en-US" dirty="0"/>
              <a:t>One webinar per quarter, totaling four webinars per year.</a:t>
            </a:r>
          </a:p>
          <a:p>
            <a:r>
              <a:rPr lang="en-US" dirty="0"/>
              <a:t>Previous Webinars:</a:t>
            </a:r>
          </a:p>
          <a:p>
            <a:pPr lvl="1"/>
            <a:r>
              <a:rPr lang="en-US" dirty="0"/>
              <a:t>Rhonda Weiss Center Kickoff</a:t>
            </a:r>
          </a:p>
          <a:p>
            <a:pPr lvl="1"/>
            <a:r>
              <a:rPr lang="en-US" dirty="0"/>
              <a:t>Introduction to Disability: A Cultural Shift</a:t>
            </a:r>
          </a:p>
          <a:p>
            <a:pPr lvl="1"/>
            <a:r>
              <a:rPr lang="en-US" dirty="0"/>
              <a:t>Accessible IDEA Data: The What and Why</a:t>
            </a:r>
          </a:p>
          <a:p>
            <a:pPr lvl="1"/>
            <a:r>
              <a:rPr lang="en-US" dirty="0"/>
              <a:t>Document Accessibility: A Basic Overview Incorporating Universals Design</a:t>
            </a:r>
          </a:p>
          <a:p>
            <a:r>
              <a:rPr lang="en-US" dirty="0"/>
              <a:t>Upcoming Webinars:</a:t>
            </a:r>
          </a:p>
          <a:p>
            <a:pPr lvl="1"/>
            <a:r>
              <a:rPr lang="en-US" dirty="0"/>
              <a:t>How to Make SPP/APR Reports Accessible</a:t>
            </a:r>
          </a:p>
          <a:p>
            <a:pPr lvl="1"/>
            <a:r>
              <a:rPr lang="en-US" dirty="0"/>
              <a:t>The Ins and Outs of ADAPT</a:t>
            </a:r>
          </a:p>
          <a:p>
            <a:pPr lvl="1"/>
            <a:r>
              <a:rPr lang="en-US" dirty="0"/>
              <a:t>State Stories and Accessible Outcomes</a:t>
            </a:r>
          </a:p>
        </p:txBody>
      </p:sp>
    </p:spTree>
    <p:extLst>
      <p:ext uri="{BB962C8B-B14F-4D97-AF65-F5344CB8AC3E}">
        <p14:creationId xmlns:p14="http://schemas.microsoft.com/office/powerpoint/2010/main" val="1795602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B8114F-5349-AEB4-6FBD-8A895653A64F}"/>
              </a:ext>
            </a:extLst>
          </p:cNvPr>
          <p:cNvSpPr>
            <a:spLocks noGrp="1"/>
          </p:cNvSpPr>
          <p:nvPr>
            <p:ph type="title"/>
          </p:nvPr>
        </p:nvSpPr>
        <p:spPr/>
        <p:txBody>
          <a:bodyPr/>
          <a:lstStyle/>
          <a:p>
            <a:r>
              <a:rPr lang="en-US" dirty="0"/>
              <a:t>Weiss Webinar: Topics</a:t>
            </a:r>
          </a:p>
        </p:txBody>
      </p:sp>
      <p:sp>
        <p:nvSpPr>
          <p:cNvPr id="2" name="Content Placeholder 1">
            <a:extLst>
              <a:ext uri="{FF2B5EF4-FFF2-40B4-BE49-F238E27FC236}">
                <a16:creationId xmlns:a16="http://schemas.microsoft.com/office/drawing/2014/main" id="{2A2D3A41-801E-CC36-DC1C-E803F3A78D7C}"/>
              </a:ext>
            </a:extLst>
          </p:cNvPr>
          <p:cNvSpPr>
            <a:spLocks noGrp="1"/>
          </p:cNvSpPr>
          <p:nvPr>
            <p:ph idx="1"/>
          </p:nvPr>
        </p:nvSpPr>
        <p:spPr/>
        <p:txBody>
          <a:bodyPr/>
          <a:lstStyle/>
          <a:p>
            <a:pPr marL="0" indent="0">
              <a:buNone/>
            </a:pPr>
            <a:r>
              <a:rPr lang="en-US" dirty="0"/>
              <a:t>What topics, issues, or questions related to IDEA data and/or accessibility would you like the Weiss Center to address in the future?</a:t>
            </a:r>
          </a:p>
          <a:p>
            <a:pPr marL="0" indent="0">
              <a:buNone/>
            </a:pPr>
            <a:endParaRPr lang="en-US" dirty="0"/>
          </a:p>
          <a:p>
            <a:pPr marL="0" indent="0">
              <a:buNone/>
            </a:pPr>
            <a:r>
              <a:rPr lang="en-US" dirty="0"/>
              <a:t>Drop it in the chat and let’s discuss!</a:t>
            </a:r>
          </a:p>
        </p:txBody>
      </p:sp>
    </p:spTree>
    <p:extLst>
      <p:ext uri="{BB962C8B-B14F-4D97-AF65-F5344CB8AC3E}">
        <p14:creationId xmlns:p14="http://schemas.microsoft.com/office/powerpoint/2010/main" val="183685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C498-949E-8060-E1E5-A3FA3CF40AD5}"/>
              </a:ext>
            </a:extLst>
          </p:cNvPr>
          <p:cNvSpPr>
            <a:spLocks noGrp="1"/>
          </p:cNvSpPr>
          <p:nvPr>
            <p:ph type="title"/>
          </p:nvPr>
        </p:nvSpPr>
        <p:spPr>
          <a:xfrm>
            <a:off x="3427678" y="2116288"/>
            <a:ext cx="5336644" cy="2037825"/>
          </a:xfrm>
        </p:spPr>
        <p:txBody>
          <a:bodyPr>
            <a:normAutofit/>
          </a:bodyPr>
          <a:lstStyle/>
          <a:p>
            <a:r>
              <a:rPr lang="en-US" sz="5400" dirty="0"/>
              <a:t>Communication Strategies</a:t>
            </a:r>
          </a:p>
        </p:txBody>
      </p:sp>
      <p:sp>
        <p:nvSpPr>
          <p:cNvPr id="3" name="Text Placeholder 2">
            <a:extLst>
              <a:ext uri="{FF2B5EF4-FFF2-40B4-BE49-F238E27FC236}">
                <a16:creationId xmlns:a16="http://schemas.microsoft.com/office/drawing/2014/main" id="{FD6AE59B-81D9-164E-3C19-B3EF01D02AB1}"/>
              </a:ext>
            </a:extLst>
          </p:cNvPr>
          <p:cNvSpPr>
            <a:spLocks noGrp="1"/>
          </p:cNvSpPr>
          <p:nvPr>
            <p:ph type="body" idx="1"/>
          </p:nvPr>
        </p:nvSpPr>
        <p:spPr>
          <a:xfrm>
            <a:off x="4001757" y="4344759"/>
            <a:ext cx="4188486" cy="1230750"/>
          </a:xfrm>
        </p:spPr>
        <p:txBody>
          <a:bodyPr/>
          <a:lstStyle/>
          <a:p>
            <a:r>
              <a:rPr lang="en-US"/>
              <a:t>Diverse Stakeholders</a:t>
            </a:r>
          </a:p>
        </p:txBody>
      </p:sp>
    </p:spTree>
    <p:extLst>
      <p:ext uri="{BB962C8B-B14F-4D97-AF65-F5344CB8AC3E}">
        <p14:creationId xmlns:p14="http://schemas.microsoft.com/office/powerpoint/2010/main" val="3383037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67F268-10B0-05AD-88EF-BE368A21B37C}"/>
              </a:ext>
            </a:extLst>
          </p:cNvPr>
          <p:cNvSpPr>
            <a:spLocks noGrp="1"/>
          </p:cNvSpPr>
          <p:nvPr>
            <p:ph type="title"/>
          </p:nvPr>
        </p:nvSpPr>
        <p:spPr/>
        <p:txBody>
          <a:bodyPr/>
          <a:lstStyle/>
          <a:p>
            <a:r>
              <a:rPr lang="en-US" dirty="0"/>
              <a:t>Communication Strategy Questions</a:t>
            </a:r>
          </a:p>
        </p:txBody>
      </p:sp>
      <p:sp>
        <p:nvSpPr>
          <p:cNvPr id="9" name="Content Placeholder 8">
            <a:extLst>
              <a:ext uri="{FF2B5EF4-FFF2-40B4-BE49-F238E27FC236}">
                <a16:creationId xmlns:a16="http://schemas.microsoft.com/office/drawing/2014/main" id="{83BEBBCA-35FB-C8ED-C673-A9C26409269D}"/>
              </a:ext>
            </a:extLst>
          </p:cNvPr>
          <p:cNvSpPr>
            <a:spLocks noGrp="1"/>
          </p:cNvSpPr>
          <p:nvPr>
            <p:ph idx="1"/>
          </p:nvPr>
        </p:nvSpPr>
        <p:spPr/>
        <p:txBody>
          <a:bodyPr/>
          <a:lstStyle/>
          <a:p>
            <a:pPr marL="514350" indent="-514350">
              <a:buFont typeface="+mj-lt"/>
              <a:buAutoNum type="arabicPeriod"/>
            </a:pPr>
            <a:r>
              <a:rPr lang="en-US"/>
              <a:t>In your current or a previous role, what communication strategies have you deployed to get your message across?</a:t>
            </a:r>
          </a:p>
          <a:p>
            <a:pPr marL="514350" indent="-514350">
              <a:buFont typeface="+mj-lt"/>
              <a:buAutoNum type="arabicPeriod"/>
            </a:pPr>
            <a:r>
              <a:rPr lang="en-US"/>
              <a:t>How do you go about tailoring your messaging depending on the audience?</a:t>
            </a:r>
          </a:p>
          <a:p>
            <a:pPr marL="514350" indent="-514350">
              <a:buFont typeface="+mj-lt"/>
              <a:buAutoNum type="arabicPeriod"/>
            </a:pPr>
            <a:r>
              <a:rPr lang="en-US"/>
              <a:t>To you, what are key considerations when developing a communication plan or approach?</a:t>
            </a:r>
          </a:p>
        </p:txBody>
      </p:sp>
    </p:spTree>
    <p:extLst>
      <p:ext uri="{BB962C8B-B14F-4D97-AF65-F5344CB8AC3E}">
        <p14:creationId xmlns:p14="http://schemas.microsoft.com/office/powerpoint/2010/main" val="1647073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331B-A41F-6D4D-AA65-19AFD0CF1DAC}"/>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A4C38FEF-04A4-92EE-1639-AEE4A37483D8}"/>
              </a:ext>
            </a:extLst>
          </p:cNvPr>
          <p:cNvSpPr>
            <a:spLocks noGrp="1"/>
          </p:cNvSpPr>
          <p:nvPr>
            <p:ph type="body" idx="1"/>
          </p:nvPr>
        </p:nvSpPr>
        <p:spPr/>
        <p:txBody>
          <a:bodyPr/>
          <a:lstStyle/>
          <a:p>
            <a:r>
              <a:rPr lang="en-US"/>
              <a:t>10 minutes</a:t>
            </a:r>
          </a:p>
        </p:txBody>
      </p:sp>
    </p:spTree>
    <p:extLst>
      <p:ext uri="{BB962C8B-B14F-4D97-AF65-F5344CB8AC3E}">
        <p14:creationId xmlns:p14="http://schemas.microsoft.com/office/powerpoint/2010/main" val="3303209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dirty="0"/>
              <a:t>Technology Update</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Nichole Bui</a:t>
            </a:r>
            <a:endParaRPr lang="en-US">
              <a:highlight>
                <a:srgbClr val="0000FF"/>
              </a:highlight>
            </a:endParaRPr>
          </a:p>
        </p:txBody>
      </p:sp>
    </p:spTree>
    <p:extLst>
      <p:ext uri="{BB962C8B-B14F-4D97-AF65-F5344CB8AC3E}">
        <p14:creationId xmlns:p14="http://schemas.microsoft.com/office/powerpoint/2010/main" val="1814881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B82654-4A22-03F8-B914-D66B6BAC9AD7}"/>
              </a:ext>
            </a:extLst>
          </p:cNvPr>
          <p:cNvSpPr>
            <a:spLocks noGrp="1"/>
          </p:cNvSpPr>
          <p:nvPr>
            <p:ph type="title"/>
          </p:nvPr>
        </p:nvSpPr>
        <p:spPr/>
        <p:txBody>
          <a:bodyPr/>
          <a:lstStyle/>
          <a:p>
            <a:r>
              <a:rPr lang="en-US" dirty="0"/>
              <a:t>ADAPT Overview</a:t>
            </a:r>
          </a:p>
        </p:txBody>
      </p:sp>
      <p:sp>
        <p:nvSpPr>
          <p:cNvPr id="6" name="Text Placeholder 5">
            <a:extLst>
              <a:ext uri="{FF2B5EF4-FFF2-40B4-BE49-F238E27FC236}">
                <a16:creationId xmlns:a16="http://schemas.microsoft.com/office/drawing/2014/main" id="{F3A0445B-E4EB-25CF-07D2-7A0EA7AEB058}"/>
              </a:ext>
            </a:extLst>
          </p:cNvPr>
          <p:cNvSpPr>
            <a:spLocks noGrp="1"/>
          </p:cNvSpPr>
          <p:nvPr>
            <p:ph type="body" idx="1"/>
          </p:nvPr>
        </p:nvSpPr>
        <p:spPr/>
        <p:txBody>
          <a:bodyPr/>
          <a:lstStyle/>
          <a:p>
            <a:r>
              <a:rPr lang="en-US"/>
              <a:t>Accessible Data Analysis and Publishing Tool</a:t>
            </a:r>
          </a:p>
        </p:txBody>
      </p:sp>
    </p:spTree>
    <p:extLst>
      <p:ext uri="{BB962C8B-B14F-4D97-AF65-F5344CB8AC3E}">
        <p14:creationId xmlns:p14="http://schemas.microsoft.com/office/powerpoint/2010/main" val="327130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67F268-10B0-05AD-88EF-BE368A21B37C}"/>
              </a:ext>
            </a:extLst>
          </p:cNvPr>
          <p:cNvSpPr>
            <a:spLocks noGrp="1"/>
          </p:cNvSpPr>
          <p:nvPr>
            <p:ph type="title"/>
          </p:nvPr>
        </p:nvSpPr>
        <p:spPr/>
        <p:txBody>
          <a:bodyPr>
            <a:normAutofit fontScale="90000"/>
          </a:bodyPr>
          <a:lstStyle/>
          <a:p>
            <a:r>
              <a:rPr lang="en-US" dirty="0">
                <a:latin typeface="Public Sans"/>
              </a:rPr>
              <a:t>Fun Fact – 2023 report on accessibility of one million home pages</a:t>
            </a:r>
            <a:endParaRPr lang="en-US" dirty="0"/>
          </a:p>
        </p:txBody>
      </p:sp>
      <p:pic>
        <p:nvPicPr>
          <p:cNvPr id="2" name="Content Placeholder 3" descr="A bar graph of the most common WCAG failures for website home pages in 2023. The most common failure is low contrast text occurring for 83.6% of home pages reviewed. This is followed by missing alternative text 58.2%, empty links 50.1%, missing form labels 45.9%, empty buttons 27.5% and missing document language 18.6%.">
            <a:extLst>
              <a:ext uri="{FF2B5EF4-FFF2-40B4-BE49-F238E27FC236}">
                <a16:creationId xmlns:a16="http://schemas.microsoft.com/office/drawing/2014/main" id="{405B8E85-3D99-F8F0-DE05-FE2AC37C4179}"/>
              </a:ext>
            </a:extLst>
          </p:cNvPr>
          <p:cNvPicPr>
            <a:picLocks noGrp="1" noChangeAspect="1"/>
          </p:cNvPicPr>
          <p:nvPr>
            <p:ph sz="half" idx="2"/>
          </p:nvPr>
        </p:nvPicPr>
        <p:blipFill>
          <a:blip r:embed="rId2"/>
          <a:stretch>
            <a:fillRect/>
          </a:stretch>
        </p:blipFill>
        <p:spPr>
          <a:xfrm>
            <a:off x="2311401" y="1680556"/>
            <a:ext cx="6861174" cy="4187132"/>
          </a:xfrm>
          <a:prstGeom prst="rect">
            <a:avLst/>
          </a:prstGeom>
        </p:spPr>
      </p:pic>
      <p:sp>
        <p:nvSpPr>
          <p:cNvPr id="3" name="Content Placeholder 2">
            <a:extLst>
              <a:ext uri="{FF2B5EF4-FFF2-40B4-BE49-F238E27FC236}">
                <a16:creationId xmlns:a16="http://schemas.microsoft.com/office/drawing/2014/main" id="{72085543-4772-1AF8-28F5-89894B666F91}"/>
              </a:ext>
            </a:extLst>
          </p:cNvPr>
          <p:cNvSpPr>
            <a:spLocks noGrp="1"/>
          </p:cNvSpPr>
          <p:nvPr>
            <p:ph sz="quarter" idx="4"/>
          </p:nvPr>
        </p:nvSpPr>
        <p:spPr>
          <a:xfrm>
            <a:off x="3588543" y="5938836"/>
            <a:ext cx="5014913" cy="374223"/>
          </a:xfrm>
        </p:spPr>
        <p:txBody>
          <a:bodyPr>
            <a:normAutofit fontScale="92500" lnSpcReduction="10000"/>
          </a:bodyPr>
          <a:lstStyle/>
          <a:p>
            <a:pPr marL="0" indent="0">
              <a:buNone/>
            </a:pPr>
            <a:r>
              <a:rPr lang="en-US" dirty="0">
                <a:solidFill>
                  <a:schemeClr val="tx1"/>
                </a:solidFill>
              </a:rPr>
              <a:t>Source: Bar graph from </a:t>
            </a:r>
            <a:r>
              <a:rPr lang="en-US" dirty="0">
                <a:solidFill>
                  <a:schemeClr val="tx1"/>
                </a:solidFill>
                <a:hlinkClick r:id="rId3"/>
              </a:rPr>
              <a:t>WebAIM</a:t>
            </a:r>
            <a:endParaRPr lang="en-US" dirty="0">
              <a:solidFill>
                <a:schemeClr val="tx1"/>
              </a:solidFill>
            </a:endParaRPr>
          </a:p>
        </p:txBody>
      </p:sp>
    </p:spTree>
    <p:extLst>
      <p:ext uri="{BB962C8B-B14F-4D97-AF65-F5344CB8AC3E}">
        <p14:creationId xmlns:p14="http://schemas.microsoft.com/office/powerpoint/2010/main" val="3980857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377F5-79E2-D1D7-4AC3-F2CAC6CF1C8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4AB14FA-411F-B38D-F265-58400231C0C9}"/>
              </a:ext>
            </a:extLst>
          </p:cNvPr>
          <p:cNvSpPr>
            <a:spLocks noGrp="1"/>
          </p:cNvSpPr>
          <p:nvPr>
            <p:ph type="title"/>
          </p:nvPr>
        </p:nvSpPr>
        <p:spPr>
          <a:xfrm>
            <a:off x="834576" y="248805"/>
            <a:ext cx="10515600" cy="1325563"/>
          </a:xfrm>
        </p:spPr>
        <p:txBody>
          <a:bodyPr/>
          <a:lstStyle/>
          <a:p>
            <a:r>
              <a:rPr lang="en-US" dirty="0"/>
              <a:t>ADAPT Users</a:t>
            </a:r>
          </a:p>
        </p:txBody>
      </p:sp>
      <p:sp>
        <p:nvSpPr>
          <p:cNvPr id="5" name="Text Placeholder 4">
            <a:extLst>
              <a:ext uri="{FF2B5EF4-FFF2-40B4-BE49-F238E27FC236}">
                <a16:creationId xmlns:a16="http://schemas.microsoft.com/office/drawing/2014/main" id="{9DBD2822-708F-1E12-B0CC-FE895252DEA9}"/>
              </a:ext>
            </a:extLst>
          </p:cNvPr>
          <p:cNvSpPr>
            <a:spLocks noGrp="1"/>
          </p:cNvSpPr>
          <p:nvPr>
            <p:ph type="body" idx="1"/>
          </p:nvPr>
        </p:nvSpPr>
        <p:spPr>
          <a:xfrm>
            <a:off x="3147767" y="1693253"/>
            <a:ext cx="8209657" cy="1424520"/>
          </a:xfrm>
        </p:spPr>
        <p:txBody>
          <a:bodyPr>
            <a:normAutofit fontScale="92500"/>
          </a:bodyPr>
          <a:lstStyle/>
          <a:p>
            <a:pPr marL="0" indent="0">
              <a:buNone/>
            </a:pPr>
            <a:r>
              <a:rPr lang="en-US" sz="2800" dirty="0">
                <a:solidFill>
                  <a:schemeClr val="tx1"/>
                </a:solidFill>
              </a:rPr>
              <a:t>Authorized State users have access to ADAPT Admin.</a:t>
            </a:r>
          </a:p>
          <a:p>
            <a:pPr marL="342900" indent="-342900">
              <a:buClr>
                <a:schemeClr val="accent1"/>
              </a:buClr>
              <a:buFont typeface="Arial" panose="020B0604020202020204" pitchFamily="34" charset="0"/>
              <a:buChar char="•"/>
            </a:pPr>
            <a:r>
              <a:rPr lang="en-US" sz="2400" dirty="0">
                <a:solidFill>
                  <a:schemeClr val="tx1"/>
                </a:solidFill>
              </a:rPr>
              <a:t>IT, data managers, state directors, administrators, etc.</a:t>
            </a:r>
          </a:p>
        </p:txBody>
      </p:sp>
      <p:pic>
        <p:nvPicPr>
          <p:cNvPr id="3" name="Picture 2" descr="The authorized users icon showing a person with a gear symbol.">
            <a:extLst>
              <a:ext uri="{FF2B5EF4-FFF2-40B4-BE49-F238E27FC236}">
                <a16:creationId xmlns:a16="http://schemas.microsoft.com/office/drawing/2014/main" id="{F8CC19DE-4A3B-455B-AAF7-97A0ABBBECFF}"/>
              </a:ext>
            </a:extLst>
          </p:cNvPr>
          <p:cNvPicPr>
            <a:picLocks noChangeAspect="1"/>
          </p:cNvPicPr>
          <p:nvPr/>
        </p:nvPicPr>
        <p:blipFill>
          <a:blip r:embed="rId3"/>
          <a:stretch>
            <a:fillRect/>
          </a:stretch>
        </p:blipFill>
        <p:spPr>
          <a:xfrm>
            <a:off x="834576" y="2038635"/>
            <a:ext cx="1934781" cy="1536180"/>
          </a:xfrm>
          <a:prstGeom prst="rect">
            <a:avLst/>
          </a:prstGeom>
        </p:spPr>
      </p:pic>
      <p:sp>
        <p:nvSpPr>
          <p:cNvPr id="7" name="Text Placeholder 6">
            <a:extLst>
              <a:ext uri="{FF2B5EF4-FFF2-40B4-BE49-F238E27FC236}">
                <a16:creationId xmlns:a16="http://schemas.microsoft.com/office/drawing/2014/main" id="{6B3B5C3D-DD6C-439A-A48A-D65AC4FB10B3}"/>
              </a:ext>
            </a:extLst>
          </p:cNvPr>
          <p:cNvSpPr>
            <a:spLocks noGrp="1"/>
          </p:cNvSpPr>
          <p:nvPr>
            <p:ph type="body" idx="10"/>
          </p:nvPr>
        </p:nvSpPr>
        <p:spPr>
          <a:xfrm>
            <a:off x="3147767" y="3959754"/>
            <a:ext cx="8298758" cy="1204993"/>
          </a:xfrm>
        </p:spPr>
        <p:txBody>
          <a:bodyPr>
            <a:normAutofit lnSpcReduction="10000"/>
          </a:bodyPr>
          <a:lstStyle/>
          <a:p>
            <a:pPr marL="0" indent="0">
              <a:buFont typeface="Arial" panose="020B0604020202020204" pitchFamily="34" charset="0"/>
              <a:buNone/>
            </a:pPr>
            <a:r>
              <a:rPr lang="en-US" sz="2800" dirty="0">
                <a:solidFill>
                  <a:schemeClr val="tx1"/>
                </a:solidFill>
              </a:rPr>
              <a:t>Public users have access to ADAPT Viewer.</a:t>
            </a:r>
          </a:p>
          <a:p>
            <a:pPr marL="342900" indent="-342900">
              <a:buClr>
                <a:schemeClr val="accent1"/>
              </a:buClr>
              <a:buFont typeface="Arial" panose="020B0604020202020204" pitchFamily="34" charset="0"/>
              <a:buChar char="•"/>
            </a:pPr>
            <a:r>
              <a:rPr lang="en-US" sz="2400" dirty="0">
                <a:solidFill>
                  <a:schemeClr val="tx1"/>
                </a:solidFill>
              </a:rPr>
              <a:t>Students, parents, educators, researchers, advocates, etc.</a:t>
            </a:r>
            <a:endParaRPr lang="en-US" dirty="0">
              <a:solidFill>
                <a:schemeClr val="tx1"/>
              </a:solidFill>
            </a:endParaRPr>
          </a:p>
        </p:txBody>
      </p:sp>
      <p:pic>
        <p:nvPicPr>
          <p:cNvPr id="4" name="Picture 3" descr="The Public Users icon showing multiple people.">
            <a:extLst>
              <a:ext uri="{FF2B5EF4-FFF2-40B4-BE49-F238E27FC236}">
                <a16:creationId xmlns:a16="http://schemas.microsoft.com/office/drawing/2014/main" id="{3D023C14-AE38-5282-780A-0A4FFBFA701A}"/>
              </a:ext>
            </a:extLst>
          </p:cNvPr>
          <p:cNvPicPr>
            <a:picLocks noChangeAspect="1"/>
          </p:cNvPicPr>
          <p:nvPr/>
        </p:nvPicPr>
        <p:blipFill>
          <a:blip r:embed="rId4"/>
          <a:stretch>
            <a:fillRect/>
          </a:stretch>
        </p:blipFill>
        <p:spPr>
          <a:xfrm>
            <a:off x="977400" y="3826708"/>
            <a:ext cx="1649134" cy="1700669"/>
          </a:xfrm>
          <a:prstGeom prst="rect">
            <a:avLst/>
          </a:prstGeom>
        </p:spPr>
      </p:pic>
    </p:spTree>
    <p:extLst>
      <p:ext uri="{BB962C8B-B14F-4D97-AF65-F5344CB8AC3E}">
        <p14:creationId xmlns:p14="http://schemas.microsoft.com/office/powerpoint/2010/main" val="1133806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251F-BBCB-446A-1288-0A2A2ED80B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2E995C-D9A7-48C0-014D-6ED0622918FC}"/>
              </a:ext>
            </a:extLst>
          </p:cNvPr>
          <p:cNvSpPr>
            <a:spLocks noGrp="1"/>
          </p:cNvSpPr>
          <p:nvPr>
            <p:ph type="title"/>
          </p:nvPr>
        </p:nvSpPr>
        <p:spPr>
          <a:xfrm>
            <a:off x="921543" y="283845"/>
            <a:ext cx="10408445" cy="846490"/>
          </a:xfrm>
        </p:spPr>
        <p:txBody>
          <a:bodyPr>
            <a:normAutofit/>
          </a:bodyPr>
          <a:lstStyle/>
          <a:p>
            <a:r>
              <a:rPr lang="en-US" dirty="0"/>
              <a:t>Step-by-Step Guide to ADAPT</a:t>
            </a:r>
          </a:p>
        </p:txBody>
      </p:sp>
      <p:sp>
        <p:nvSpPr>
          <p:cNvPr id="6" name="Content Placeholder 5">
            <a:extLst>
              <a:ext uri="{FF2B5EF4-FFF2-40B4-BE49-F238E27FC236}">
                <a16:creationId xmlns:a16="http://schemas.microsoft.com/office/drawing/2014/main" id="{20ECEBF5-8C23-9F8F-B69C-E23D606497A0}"/>
              </a:ext>
            </a:extLst>
          </p:cNvPr>
          <p:cNvSpPr>
            <a:spLocks noGrp="1"/>
          </p:cNvSpPr>
          <p:nvPr>
            <p:ph sz="half" idx="2"/>
          </p:nvPr>
        </p:nvSpPr>
        <p:spPr>
          <a:xfrm>
            <a:off x="798205" y="1422306"/>
            <a:ext cx="2718613" cy="3378294"/>
          </a:xfrm>
        </p:spPr>
        <p:txBody>
          <a:bodyPr>
            <a:noAutofit/>
          </a:bodyPr>
          <a:lstStyle/>
          <a:p>
            <a:pPr marL="0" indent="0">
              <a:lnSpc>
                <a:spcPct val="103000"/>
              </a:lnSpc>
              <a:spcBef>
                <a:spcPts val="0"/>
              </a:spcBef>
              <a:spcAft>
                <a:spcPts val="0"/>
              </a:spcAft>
              <a:buNone/>
            </a:pPr>
            <a:r>
              <a:rPr lang="en-US" sz="1800" b="1" dirty="0">
                <a:solidFill>
                  <a:schemeClr val="tx1"/>
                </a:solidFill>
                <a:latin typeface="Public Sans"/>
              </a:rPr>
              <a:t>STEP 1</a:t>
            </a:r>
            <a:endParaRPr lang="en-US" sz="1800" dirty="0">
              <a:solidFill>
                <a:schemeClr val="tx1"/>
              </a:solidFill>
            </a:endParaRPr>
          </a:p>
          <a:p>
            <a:pPr marL="0" indent="0">
              <a:lnSpc>
                <a:spcPct val="103000"/>
              </a:lnSpc>
              <a:spcBef>
                <a:spcPts val="0"/>
              </a:spcBef>
              <a:spcAft>
                <a:spcPts val="0"/>
              </a:spcAft>
              <a:buNone/>
            </a:pPr>
            <a:br>
              <a:rPr lang="en-US" sz="1800" b="1" dirty="0">
                <a:solidFill>
                  <a:schemeClr val="tx1"/>
                </a:solidFill>
              </a:rPr>
            </a:br>
            <a:r>
              <a:rPr lang="en-US" sz="1800" dirty="0">
                <a:solidFill>
                  <a:schemeClr val="tx1"/>
                </a:solidFill>
                <a:latin typeface="Public Sans"/>
              </a:rPr>
              <a:t>States implement ADAPT in their cloud environment and upload data from their: </a:t>
            </a:r>
            <a:endParaRPr lang="en-US" sz="1800" dirty="0">
              <a:solidFill>
                <a:schemeClr val="tx1"/>
              </a:solidFill>
            </a:endParaRPr>
          </a:p>
          <a:p>
            <a:pPr marL="285750" indent="-285750">
              <a:lnSpc>
                <a:spcPct val="103000"/>
              </a:lnSpc>
              <a:spcBef>
                <a:spcPts val="0"/>
              </a:spcBef>
              <a:spcAft>
                <a:spcPts val="0"/>
              </a:spcAft>
              <a:buClr>
                <a:schemeClr val="accent1"/>
              </a:buClr>
              <a:buFont typeface="Arial" panose="020B0604020202020204" pitchFamily="34" charset="0"/>
              <a:buChar char="•"/>
            </a:pPr>
            <a:r>
              <a:rPr lang="en-US" sz="1400" dirty="0">
                <a:solidFill>
                  <a:schemeClr val="tx1"/>
                </a:solidFill>
                <a:latin typeface="Public Sans"/>
              </a:rPr>
              <a:t>State Data Warehouse</a:t>
            </a:r>
          </a:p>
          <a:p>
            <a:pPr marL="285750" indent="-285750">
              <a:lnSpc>
                <a:spcPct val="103000"/>
              </a:lnSpc>
              <a:spcBef>
                <a:spcPts val="0"/>
              </a:spcBef>
              <a:spcAft>
                <a:spcPts val="0"/>
              </a:spcAft>
              <a:buFont typeface="Arial" panose="020B0604020202020204" pitchFamily="34" charset="0"/>
              <a:buChar char="•"/>
            </a:pPr>
            <a:r>
              <a:rPr lang="en-US" sz="1400" dirty="0">
                <a:solidFill>
                  <a:schemeClr val="tx1"/>
                </a:solidFill>
                <a:latin typeface="Public Sans"/>
              </a:rPr>
              <a:t>CEDS Data Warehouse</a:t>
            </a:r>
          </a:p>
          <a:p>
            <a:pPr marL="285750" indent="-285750">
              <a:lnSpc>
                <a:spcPct val="103000"/>
              </a:lnSpc>
              <a:spcBef>
                <a:spcPts val="0"/>
              </a:spcBef>
              <a:spcAft>
                <a:spcPts val="0"/>
              </a:spcAft>
              <a:buFont typeface="Arial" panose="020B0604020202020204" pitchFamily="34" charset="0"/>
              <a:buChar char="•"/>
            </a:pPr>
            <a:r>
              <a:rPr lang="en-US" sz="1400" dirty="0">
                <a:solidFill>
                  <a:schemeClr val="tx1"/>
                </a:solidFill>
                <a:latin typeface="Public Sans"/>
              </a:rPr>
              <a:t>IDEA Part B/C Files</a:t>
            </a:r>
          </a:p>
        </p:txBody>
      </p:sp>
      <p:sp>
        <p:nvSpPr>
          <p:cNvPr id="10" name="Content Placeholder 9">
            <a:extLst>
              <a:ext uri="{FF2B5EF4-FFF2-40B4-BE49-F238E27FC236}">
                <a16:creationId xmlns:a16="http://schemas.microsoft.com/office/drawing/2014/main" id="{3569AF91-AF7C-99C4-A96F-065C979AE94D}"/>
              </a:ext>
            </a:extLst>
          </p:cNvPr>
          <p:cNvSpPr>
            <a:spLocks noGrp="1"/>
          </p:cNvSpPr>
          <p:nvPr>
            <p:ph sz="quarter" idx="4"/>
          </p:nvPr>
        </p:nvSpPr>
        <p:spPr>
          <a:xfrm>
            <a:off x="3678714" y="1422306"/>
            <a:ext cx="2499397" cy="3378294"/>
          </a:xfrm>
        </p:spPr>
        <p:txBody>
          <a:bodyPr>
            <a:normAutofit/>
          </a:bodyPr>
          <a:lstStyle/>
          <a:p>
            <a:pPr>
              <a:lnSpc>
                <a:spcPct val="103000"/>
              </a:lnSpc>
              <a:spcBef>
                <a:spcPts val="0"/>
              </a:spcBef>
            </a:pPr>
            <a:r>
              <a:rPr lang="en-US" sz="1800" b="1" dirty="0">
                <a:solidFill>
                  <a:schemeClr val="tx1"/>
                </a:solidFill>
                <a:latin typeface="Public Sans"/>
              </a:rPr>
              <a:t>STEP 2</a:t>
            </a:r>
          </a:p>
          <a:p>
            <a:pPr>
              <a:lnSpc>
                <a:spcPct val="103000"/>
              </a:lnSpc>
              <a:spcBef>
                <a:spcPts val="0"/>
              </a:spcBef>
            </a:pPr>
            <a:br>
              <a:rPr lang="en-US" sz="1800" b="1" dirty="0">
                <a:solidFill>
                  <a:schemeClr val="tx1"/>
                </a:solidFill>
                <a:latin typeface="Public Sans"/>
              </a:rPr>
            </a:br>
            <a:r>
              <a:rPr lang="en-US" sz="1800" dirty="0">
                <a:solidFill>
                  <a:schemeClr val="tx1"/>
                </a:solidFill>
                <a:latin typeface="Public Sans"/>
              </a:rPr>
              <a:t>In ADAPT Admin, state authorized users can create accessible data reports.</a:t>
            </a:r>
          </a:p>
        </p:txBody>
      </p:sp>
      <p:sp>
        <p:nvSpPr>
          <p:cNvPr id="15" name="Content Placeholder 14">
            <a:extLst>
              <a:ext uri="{FF2B5EF4-FFF2-40B4-BE49-F238E27FC236}">
                <a16:creationId xmlns:a16="http://schemas.microsoft.com/office/drawing/2014/main" id="{2BC70249-7B85-FF59-03BD-94637E0446CB}"/>
              </a:ext>
            </a:extLst>
          </p:cNvPr>
          <p:cNvSpPr>
            <a:spLocks noGrp="1"/>
          </p:cNvSpPr>
          <p:nvPr>
            <p:ph sz="quarter" idx="10"/>
          </p:nvPr>
        </p:nvSpPr>
        <p:spPr>
          <a:xfrm>
            <a:off x="6340007" y="1422306"/>
            <a:ext cx="2686077" cy="3378294"/>
          </a:xfrm>
        </p:spPr>
        <p:txBody>
          <a:bodyPr>
            <a:normAutofit lnSpcReduction="10000"/>
          </a:bodyPr>
          <a:lstStyle/>
          <a:p>
            <a:pPr marL="0" indent="0">
              <a:lnSpc>
                <a:spcPct val="103000"/>
              </a:lnSpc>
              <a:spcBef>
                <a:spcPts val="0"/>
              </a:spcBef>
              <a:spcAft>
                <a:spcPts val="0"/>
              </a:spcAft>
              <a:buNone/>
            </a:pPr>
            <a:r>
              <a:rPr lang="en-US" sz="1800" b="1" dirty="0">
                <a:solidFill>
                  <a:schemeClr val="tx1"/>
                </a:solidFill>
                <a:latin typeface="Public Sans"/>
              </a:rPr>
              <a:t>STEP 3</a:t>
            </a:r>
            <a:br>
              <a:rPr lang="en-US" sz="1800" dirty="0">
                <a:solidFill>
                  <a:schemeClr val="tx1"/>
                </a:solidFill>
              </a:rPr>
            </a:br>
            <a:br>
              <a:rPr lang="en-US" sz="1800" dirty="0">
                <a:solidFill>
                  <a:schemeClr val="tx1"/>
                </a:solidFill>
              </a:rPr>
            </a:br>
            <a:r>
              <a:rPr lang="en-US" sz="1800" dirty="0">
                <a:solidFill>
                  <a:schemeClr val="tx1"/>
                </a:solidFill>
                <a:latin typeface="Public Sans"/>
              </a:rPr>
              <a:t>State authorized administrators review the created reports to: </a:t>
            </a:r>
            <a:endParaRPr lang="en-US" sz="1800" dirty="0">
              <a:solidFill>
                <a:schemeClr val="tx1"/>
              </a:solidFill>
            </a:endParaRPr>
          </a:p>
          <a:p>
            <a:pPr marL="285750" indent="-285750">
              <a:lnSpc>
                <a:spcPct val="113000"/>
              </a:lnSpc>
              <a:spcBef>
                <a:spcPts val="0"/>
              </a:spcBef>
              <a:spcAft>
                <a:spcPts val="0"/>
              </a:spcAft>
              <a:buFont typeface="Arial" panose="020B0604020202020204" pitchFamily="34" charset="0"/>
              <a:buChar char="•"/>
            </a:pPr>
            <a:r>
              <a:rPr lang="en-US" sz="1800" dirty="0">
                <a:solidFill>
                  <a:schemeClr val="tx1"/>
                </a:solidFill>
                <a:latin typeface="Public Sans"/>
              </a:rPr>
              <a:t>Approve</a:t>
            </a:r>
          </a:p>
          <a:p>
            <a:pPr marL="285750" indent="-285750">
              <a:lnSpc>
                <a:spcPct val="113000"/>
              </a:lnSpc>
              <a:spcBef>
                <a:spcPts val="0"/>
              </a:spcBef>
              <a:spcAft>
                <a:spcPts val="0"/>
              </a:spcAft>
              <a:buFont typeface="Arial" panose="020B0604020202020204" pitchFamily="34" charset="0"/>
              <a:buChar char="•"/>
            </a:pPr>
            <a:r>
              <a:rPr lang="en-US" sz="1800" dirty="0">
                <a:solidFill>
                  <a:schemeClr val="tx1"/>
                </a:solidFill>
                <a:latin typeface="Public Sans"/>
              </a:rPr>
              <a:t>Request revisions </a:t>
            </a:r>
            <a:endParaRPr lang="en-US" sz="1800" dirty="0">
              <a:solidFill>
                <a:schemeClr val="tx1"/>
              </a:solidFill>
            </a:endParaRPr>
          </a:p>
        </p:txBody>
      </p:sp>
      <p:sp>
        <p:nvSpPr>
          <p:cNvPr id="16" name="Content Placeholder 15">
            <a:extLst>
              <a:ext uri="{FF2B5EF4-FFF2-40B4-BE49-F238E27FC236}">
                <a16:creationId xmlns:a16="http://schemas.microsoft.com/office/drawing/2014/main" id="{AA6F5D4F-690C-5C6E-B97A-62ACAC20432F}"/>
              </a:ext>
            </a:extLst>
          </p:cNvPr>
          <p:cNvSpPr>
            <a:spLocks noGrp="1"/>
          </p:cNvSpPr>
          <p:nvPr>
            <p:ph sz="quarter" idx="11"/>
          </p:nvPr>
        </p:nvSpPr>
        <p:spPr>
          <a:xfrm>
            <a:off x="9187980" y="1422306"/>
            <a:ext cx="2499397" cy="3378294"/>
          </a:xfrm>
        </p:spPr>
        <p:txBody>
          <a:bodyPr>
            <a:normAutofit/>
          </a:bodyPr>
          <a:lstStyle/>
          <a:p>
            <a:r>
              <a:rPr lang="en-US" sz="1800" b="1" dirty="0">
                <a:solidFill>
                  <a:schemeClr val="tx1"/>
                </a:solidFill>
              </a:rPr>
              <a:t>STEP 4</a:t>
            </a:r>
            <a:br>
              <a:rPr lang="en-US" sz="1800" dirty="0">
                <a:solidFill>
                  <a:schemeClr val="tx1"/>
                </a:solidFill>
              </a:rPr>
            </a:br>
            <a:br>
              <a:rPr lang="en-US" sz="1800" dirty="0">
                <a:solidFill>
                  <a:schemeClr val="tx1"/>
                </a:solidFill>
              </a:rPr>
            </a:br>
            <a:r>
              <a:rPr lang="en-US" sz="1800" b="0" dirty="0">
                <a:solidFill>
                  <a:schemeClr val="tx1"/>
                </a:solidFill>
              </a:rPr>
              <a:t>Once approved, the accessible data reports can be published to ADAPT Viewer and accessed by the public.</a:t>
            </a:r>
          </a:p>
        </p:txBody>
      </p:sp>
      <p:sp>
        <p:nvSpPr>
          <p:cNvPr id="22" name="Content Placeholder 15">
            <a:extLst>
              <a:ext uri="{FF2B5EF4-FFF2-40B4-BE49-F238E27FC236}">
                <a16:creationId xmlns:a16="http://schemas.microsoft.com/office/drawing/2014/main" id="{425D317B-E73D-A86F-2172-51134AEB018E}"/>
              </a:ext>
            </a:extLst>
          </p:cNvPr>
          <p:cNvSpPr txBox="1">
            <a:spLocks/>
          </p:cNvSpPr>
          <p:nvPr/>
        </p:nvSpPr>
        <p:spPr>
          <a:xfrm>
            <a:off x="798205" y="5067267"/>
            <a:ext cx="5893596" cy="1261407"/>
          </a:xfrm>
          <a:prstGeom prst="roundRect">
            <a:avLst/>
          </a:prstGeom>
          <a:solidFill>
            <a:schemeClr val="accent2">
              <a:lumMod val="20000"/>
              <a:lumOff val="80000"/>
            </a:schemeClr>
          </a:solidFill>
          <a:ln w="0">
            <a:noFill/>
          </a:ln>
        </p:spPr>
        <p:txBody>
          <a:bodyPr vert="horz" lIns="228600" tIns="228600" rIns="228600" bIns="228600" rtlCol="0" anchor="ctr">
            <a:normAutofit fontScale="85000" lnSpcReduction="10000"/>
          </a:bodyPr>
          <a:lstStyle>
            <a:lvl1pPr marL="0" indent="0" algn="l" defTabSz="914400" rtl="0" eaLnBrk="1" latinLnBrk="0" hangingPunct="1">
              <a:lnSpc>
                <a:spcPct val="90000"/>
              </a:lnSpc>
              <a:spcBef>
                <a:spcPts val="1000"/>
              </a:spcBef>
              <a:buClr>
                <a:srgbClr val="27AAE1"/>
              </a:buClr>
              <a:buFontTx/>
              <a:buNone/>
              <a:defRPr sz="3200" kern="1200">
                <a:solidFill>
                  <a:schemeClr val="accent1"/>
                </a:solidFill>
                <a:latin typeface="Public Sans" pitchFamily="2" charset="0"/>
                <a:ea typeface="+mn-ea"/>
                <a:cs typeface="+mn-cs"/>
              </a:defRPr>
            </a:lvl1pPr>
            <a:lvl2pPr marL="685800" indent="-228600" algn="l" defTabSz="914400" rtl="0" eaLnBrk="1" latinLnBrk="0" hangingPunct="1">
              <a:lnSpc>
                <a:spcPct val="90000"/>
              </a:lnSpc>
              <a:spcBef>
                <a:spcPts val="500"/>
              </a:spcBef>
              <a:buClr>
                <a:srgbClr val="27AAE1"/>
              </a:buClr>
              <a:buFont typeface="Arial" panose="020B0604020202020204" pitchFamily="34" charset="0"/>
              <a:buChar char="•"/>
              <a:defRPr sz="2400" kern="1200">
                <a:solidFill>
                  <a:schemeClr val="tx2"/>
                </a:solidFill>
                <a:latin typeface="Public Sans" pitchFamily="2" charset="0"/>
                <a:ea typeface="+mn-ea"/>
                <a:cs typeface="+mn-cs"/>
              </a:defRPr>
            </a:lvl2pPr>
            <a:lvl3pPr marL="1143000" indent="-228600" algn="l" defTabSz="914400" rtl="0" eaLnBrk="1" latinLnBrk="0" hangingPunct="1">
              <a:lnSpc>
                <a:spcPct val="90000"/>
              </a:lnSpc>
              <a:spcBef>
                <a:spcPts val="500"/>
              </a:spcBef>
              <a:buClr>
                <a:srgbClr val="27AAE1"/>
              </a:buClr>
              <a:buFont typeface="Arial" panose="020B0604020202020204" pitchFamily="34" charset="0"/>
              <a:buChar char="•"/>
              <a:defRPr sz="2000" kern="1200">
                <a:solidFill>
                  <a:schemeClr val="tx2"/>
                </a:solidFill>
                <a:latin typeface="Public Sans" pitchFamily="2" charset="0"/>
                <a:ea typeface="+mn-ea"/>
                <a:cs typeface="+mn-cs"/>
              </a:defRPr>
            </a:lvl3pPr>
            <a:lvl4pPr marL="1600200" indent="-228600" algn="l" defTabSz="914400" rtl="0" eaLnBrk="1" latinLnBrk="0" hangingPunct="1">
              <a:lnSpc>
                <a:spcPct val="90000"/>
              </a:lnSpc>
              <a:spcBef>
                <a:spcPts val="500"/>
              </a:spcBef>
              <a:buClr>
                <a:srgbClr val="27AAE1"/>
              </a:buClr>
              <a:buFont typeface="Arial" panose="020B0604020202020204" pitchFamily="34" charset="0"/>
              <a:buChar char="•"/>
              <a:defRPr sz="1800" kern="1200">
                <a:solidFill>
                  <a:schemeClr val="tx2"/>
                </a:solidFill>
                <a:latin typeface="Public Sans" pitchFamily="2" charset="0"/>
                <a:ea typeface="+mn-ea"/>
                <a:cs typeface="+mn-cs"/>
              </a:defRPr>
            </a:lvl4pPr>
            <a:lvl5pPr marL="2057400" indent="-228600" algn="l" defTabSz="914400" rtl="0" eaLnBrk="1" latinLnBrk="0" hangingPunct="1">
              <a:lnSpc>
                <a:spcPct val="90000"/>
              </a:lnSpc>
              <a:spcBef>
                <a:spcPts val="500"/>
              </a:spcBef>
              <a:buClr>
                <a:srgbClr val="27AAE1"/>
              </a:buClr>
              <a:buFont typeface="Arial" panose="020B0604020202020204" pitchFamily="34" charset="0"/>
              <a:buChar char="•"/>
              <a:defRPr sz="1800" kern="1200">
                <a:solidFill>
                  <a:schemeClr val="tx2"/>
                </a:solidFill>
                <a:latin typeface="Public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solidFill>
                <a:effectLst/>
              </a:rPr>
              <a:t>ADAPT - Accessible Data Analysis and Publishing Tool</a:t>
            </a:r>
            <a:br>
              <a:rPr lang="en-US" sz="1800" b="1" dirty="0">
                <a:solidFill>
                  <a:schemeClr val="tx1"/>
                </a:solidFill>
                <a:effectLst/>
              </a:rPr>
            </a:br>
            <a:r>
              <a:rPr lang="en-US" sz="1800" b="1" dirty="0">
                <a:solidFill>
                  <a:schemeClr val="tx1"/>
                </a:solidFill>
                <a:effectLst/>
              </a:rPr>
              <a:t>CEDS - Common Education Data Standards</a:t>
            </a:r>
            <a:br>
              <a:rPr lang="en-US" sz="1800" b="1" dirty="0">
                <a:solidFill>
                  <a:schemeClr val="tx1"/>
                </a:solidFill>
                <a:effectLst/>
              </a:rPr>
            </a:br>
            <a:r>
              <a:rPr lang="en-US" sz="1800" b="1" dirty="0">
                <a:solidFill>
                  <a:schemeClr val="tx1"/>
                </a:solidFill>
                <a:effectLst/>
              </a:rPr>
              <a:t>IDEA - Individuals with Disabilities Education Act</a:t>
            </a:r>
            <a:endParaRPr lang="en-US" sz="1800" dirty="0">
              <a:solidFill>
                <a:schemeClr val="tx1"/>
              </a:solidFill>
            </a:endParaRPr>
          </a:p>
        </p:txBody>
      </p:sp>
    </p:spTree>
    <p:extLst>
      <p:ext uri="{BB962C8B-B14F-4D97-AF65-F5344CB8AC3E}">
        <p14:creationId xmlns:p14="http://schemas.microsoft.com/office/powerpoint/2010/main" val="1388517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72F3-C07F-EA7D-71AE-9460809C526E}"/>
              </a:ext>
            </a:extLst>
          </p:cNvPr>
          <p:cNvSpPr>
            <a:spLocks noGrp="1"/>
          </p:cNvSpPr>
          <p:nvPr>
            <p:ph type="title"/>
          </p:nvPr>
        </p:nvSpPr>
        <p:spPr/>
        <p:txBody>
          <a:bodyPr/>
          <a:lstStyle/>
          <a:p>
            <a:r>
              <a:rPr lang="en-US" dirty="0"/>
              <a:t>ADAPT Demo</a:t>
            </a:r>
          </a:p>
        </p:txBody>
      </p:sp>
    </p:spTree>
    <p:extLst>
      <p:ext uri="{BB962C8B-B14F-4D97-AF65-F5344CB8AC3E}">
        <p14:creationId xmlns:p14="http://schemas.microsoft.com/office/powerpoint/2010/main" val="819727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8639E0-E598-D44B-4105-1D65CFF45EE8}"/>
              </a:ext>
            </a:extLst>
          </p:cNvPr>
          <p:cNvSpPr>
            <a:spLocks noGrp="1"/>
          </p:cNvSpPr>
          <p:nvPr>
            <p:ph type="title"/>
          </p:nvPr>
        </p:nvSpPr>
        <p:spPr/>
        <p:txBody>
          <a:bodyPr/>
          <a:lstStyle/>
          <a:p>
            <a:r>
              <a:rPr lang="en-US" dirty="0"/>
              <a:t>Feedback</a:t>
            </a:r>
          </a:p>
        </p:txBody>
      </p:sp>
      <p:sp>
        <p:nvSpPr>
          <p:cNvPr id="5" name="Content Placeholder 4">
            <a:extLst>
              <a:ext uri="{FF2B5EF4-FFF2-40B4-BE49-F238E27FC236}">
                <a16:creationId xmlns:a16="http://schemas.microsoft.com/office/drawing/2014/main" id="{44766572-4015-4D39-CA62-108224629194}"/>
              </a:ext>
            </a:extLst>
          </p:cNvPr>
          <p:cNvSpPr>
            <a:spLocks noGrp="1"/>
          </p:cNvSpPr>
          <p:nvPr>
            <p:ph idx="1"/>
          </p:nvPr>
        </p:nvSpPr>
        <p:spPr/>
        <p:txBody>
          <a:bodyPr vert="horz" lIns="91440" tIns="45720" rIns="91440" bIns="45720" rtlCol="0" anchor="t">
            <a:noAutofit/>
          </a:bodyPr>
          <a:lstStyle/>
          <a:p>
            <a:r>
              <a:rPr lang="en-US" dirty="0">
                <a:latin typeface="Public Sans"/>
              </a:rPr>
              <a:t>What accessibility features for ADAPT stood out to you?</a:t>
            </a:r>
          </a:p>
          <a:p>
            <a:r>
              <a:rPr lang="en-US" dirty="0">
                <a:latin typeface="Public Sans"/>
              </a:rPr>
              <a:t>What would make ADAPT even better?</a:t>
            </a:r>
          </a:p>
          <a:p>
            <a:r>
              <a:rPr lang="en-US" dirty="0">
                <a:latin typeface="Public Sans"/>
              </a:rPr>
              <a:t>What opportunities exist for the Weiss Center to collaborate with other organizations?</a:t>
            </a:r>
          </a:p>
        </p:txBody>
      </p:sp>
    </p:spTree>
    <p:extLst>
      <p:ext uri="{BB962C8B-B14F-4D97-AF65-F5344CB8AC3E}">
        <p14:creationId xmlns:p14="http://schemas.microsoft.com/office/powerpoint/2010/main" val="4233246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67F268-10B0-05AD-88EF-BE368A21B37C}"/>
              </a:ext>
            </a:extLst>
          </p:cNvPr>
          <p:cNvSpPr>
            <a:spLocks noGrp="1"/>
          </p:cNvSpPr>
          <p:nvPr>
            <p:ph type="title"/>
          </p:nvPr>
        </p:nvSpPr>
        <p:spPr/>
        <p:txBody>
          <a:bodyPr/>
          <a:lstStyle/>
          <a:p>
            <a:r>
              <a:rPr lang="en-US" dirty="0"/>
              <a:t>1:1 NAC Feedback</a:t>
            </a:r>
          </a:p>
        </p:txBody>
      </p:sp>
      <p:sp>
        <p:nvSpPr>
          <p:cNvPr id="9" name="Content Placeholder 8">
            <a:extLst>
              <a:ext uri="{FF2B5EF4-FFF2-40B4-BE49-F238E27FC236}">
                <a16:creationId xmlns:a16="http://schemas.microsoft.com/office/drawing/2014/main" id="{83BEBBCA-35FB-C8ED-C673-A9C26409269D}"/>
              </a:ext>
            </a:extLst>
          </p:cNvPr>
          <p:cNvSpPr>
            <a:spLocks noGrp="1"/>
          </p:cNvSpPr>
          <p:nvPr>
            <p:ph idx="1"/>
          </p:nvPr>
        </p:nvSpPr>
        <p:spPr>
          <a:xfrm>
            <a:off x="838202" y="1801541"/>
            <a:ext cx="5446362" cy="4351338"/>
          </a:xfrm>
        </p:spPr>
        <p:txBody>
          <a:bodyPr/>
          <a:lstStyle/>
          <a:p>
            <a:r>
              <a:rPr lang="en-US"/>
              <a:t>Use QR code provided to schedule:</a:t>
            </a:r>
          </a:p>
          <a:p>
            <a:pPr lvl="1"/>
            <a:r>
              <a:rPr lang="en-US"/>
              <a:t>30 minutes to give feedback on ADAPT demo.</a:t>
            </a:r>
          </a:p>
          <a:p>
            <a:pPr lvl="1"/>
            <a:r>
              <a:rPr lang="en-US"/>
              <a:t>60 minutes to participate in usability study. </a:t>
            </a:r>
          </a:p>
        </p:txBody>
      </p:sp>
      <p:pic>
        <p:nvPicPr>
          <p:cNvPr id="3" name="Picture 2" descr="A Q R Code to sign up for ADAPT feedback or usability studies. The website U R L is bit.ly/WeissUsabilityStudies.">
            <a:extLst>
              <a:ext uri="{FF2B5EF4-FFF2-40B4-BE49-F238E27FC236}">
                <a16:creationId xmlns:a16="http://schemas.microsoft.com/office/drawing/2014/main" id="{7C7DBE85-013F-A4E6-E2A4-224D8702BB50}"/>
              </a:ext>
            </a:extLst>
          </p:cNvPr>
          <p:cNvPicPr>
            <a:picLocks noChangeAspect="1"/>
          </p:cNvPicPr>
          <p:nvPr/>
        </p:nvPicPr>
        <p:blipFill>
          <a:blip r:embed="rId3"/>
          <a:stretch>
            <a:fillRect/>
          </a:stretch>
        </p:blipFill>
        <p:spPr>
          <a:xfrm>
            <a:off x="7103960" y="1842117"/>
            <a:ext cx="3773785" cy="3773785"/>
          </a:xfrm>
          <a:prstGeom prst="rect">
            <a:avLst/>
          </a:prstGeom>
        </p:spPr>
      </p:pic>
    </p:spTree>
    <p:extLst>
      <p:ext uri="{BB962C8B-B14F-4D97-AF65-F5344CB8AC3E}">
        <p14:creationId xmlns:p14="http://schemas.microsoft.com/office/powerpoint/2010/main" val="1278788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6E74-142B-0B40-9950-0FFD3CA60186}"/>
              </a:ext>
            </a:extLst>
          </p:cNvPr>
          <p:cNvSpPr>
            <a:spLocks noGrp="1"/>
          </p:cNvSpPr>
          <p:nvPr>
            <p:ph type="title"/>
          </p:nvPr>
        </p:nvSpPr>
        <p:spPr/>
        <p:txBody>
          <a:bodyPr/>
          <a:lstStyle/>
          <a:p>
            <a:r>
              <a:rPr lang="en-US" dirty="0"/>
              <a:t>ADAPT Roadmap</a:t>
            </a:r>
          </a:p>
        </p:txBody>
      </p:sp>
    </p:spTree>
    <p:extLst>
      <p:ext uri="{BB962C8B-B14F-4D97-AF65-F5344CB8AC3E}">
        <p14:creationId xmlns:p14="http://schemas.microsoft.com/office/powerpoint/2010/main" val="1544352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7A492-81FB-50EA-E821-3DE24F93ECA5}"/>
              </a:ext>
            </a:extLst>
          </p:cNvPr>
          <p:cNvSpPr>
            <a:spLocks noGrp="1"/>
          </p:cNvSpPr>
          <p:nvPr>
            <p:ph type="title"/>
          </p:nvPr>
        </p:nvSpPr>
        <p:spPr/>
        <p:txBody>
          <a:bodyPr/>
          <a:lstStyle/>
          <a:p>
            <a:r>
              <a:rPr lang="en-US" dirty="0">
                <a:latin typeface="Public Sans"/>
              </a:rPr>
              <a:t>Features for State Users (1 of 2)</a:t>
            </a:r>
          </a:p>
        </p:txBody>
      </p:sp>
      <p:sp>
        <p:nvSpPr>
          <p:cNvPr id="9" name="Text Placeholder 8">
            <a:extLst>
              <a:ext uri="{FF2B5EF4-FFF2-40B4-BE49-F238E27FC236}">
                <a16:creationId xmlns:a16="http://schemas.microsoft.com/office/drawing/2014/main" id="{CD816606-6BAD-A6EF-C3FA-E987348BE342}"/>
              </a:ext>
            </a:extLst>
          </p:cNvPr>
          <p:cNvSpPr>
            <a:spLocks noGrp="1"/>
          </p:cNvSpPr>
          <p:nvPr>
            <p:ph type="body" sz="quarter" idx="24"/>
          </p:nvPr>
        </p:nvSpPr>
        <p:spPr/>
        <p:txBody>
          <a:bodyPr>
            <a:normAutofit fontScale="92500" lnSpcReduction="20000"/>
          </a:bodyPr>
          <a:lstStyle/>
          <a:p>
            <a:r>
              <a:rPr lang="en-US"/>
              <a:t>Manage Data Sources</a:t>
            </a:r>
          </a:p>
        </p:txBody>
      </p:sp>
      <p:sp>
        <p:nvSpPr>
          <p:cNvPr id="8" name="Text Placeholder 7">
            <a:extLst>
              <a:ext uri="{FF2B5EF4-FFF2-40B4-BE49-F238E27FC236}">
                <a16:creationId xmlns:a16="http://schemas.microsoft.com/office/drawing/2014/main" id="{7B59C918-884E-075E-027E-E7B551B0E004}"/>
              </a:ext>
            </a:extLst>
          </p:cNvPr>
          <p:cNvSpPr>
            <a:spLocks noGrp="1"/>
          </p:cNvSpPr>
          <p:nvPr>
            <p:ph type="body" sz="quarter" idx="23"/>
          </p:nvPr>
        </p:nvSpPr>
        <p:spPr>
          <a:xfrm>
            <a:off x="838201" y="2531280"/>
            <a:ext cx="2461814" cy="2006251"/>
          </a:xfrm>
        </p:spPr>
        <p:txBody>
          <a:bodyPr/>
          <a:lstStyle/>
          <a:p>
            <a:r>
              <a:rPr lang="en-US" sz="1800"/>
              <a:t>Define the location where data that is being used for reporting originates from. </a:t>
            </a:r>
          </a:p>
        </p:txBody>
      </p:sp>
      <p:sp>
        <p:nvSpPr>
          <p:cNvPr id="5" name="Text Placeholder 4">
            <a:extLst>
              <a:ext uri="{FF2B5EF4-FFF2-40B4-BE49-F238E27FC236}">
                <a16:creationId xmlns:a16="http://schemas.microsoft.com/office/drawing/2014/main" id="{C943296A-0AEA-25D2-AC44-AB937D5E6BFB}"/>
              </a:ext>
            </a:extLst>
          </p:cNvPr>
          <p:cNvSpPr>
            <a:spLocks noGrp="1"/>
          </p:cNvSpPr>
          <p:nvPr>
            <p:ph type="body" sz="quarter" idx="19"/>
          </p:nvPr>
        </p:nvSpPr>
        <p:spPr/>
        <p:txBody>
          <a:bodyPr>
            <a:normAutofit fontScale="92500" lnSpcReduction="20000"/>
          </a:bodyPr>
          <a:lstStyle/>
          <a:p>
            <a:r>
              <a:rPr lang="en-US"/>
              <a:t>Manage Data Views</a:t>
            </a:r>
          </a:p>
        </p:txBody>
      </p:sp>
      <p:sp>
        <p:nvSpPr>
          <p:cNvPr id="7" name="Text Placeholder 6">
            <a:extLst>
              <a:ext uri="{FF2B5EF4-FFF2-40B4-BE49-F238E27FC236}">
                <a16:creationId xmlns:a16="http://schemas.microsoft.com/office/drawing/2014/main" id="{64243AB1-4AA1-00B2-8436-DD57B4DE70B5}"/>
              </a:ext>
            </a:extLst>
          </p:cNvPr>
          <p:cNvSpPr>
            <a:spLocks noGrp="1"/>
          </p:cNvSpPr>
          <p:nvPr>
            <p:ph type="body" sz="quarter" idx="22"/>
          </p:nvPr>
        </p:nvSpPr>
        <p:spPr>
          <a:xfrm>
            <a:off x="3521173" y="2533402"/>
            <a:ext cx="2456760" cy="2016690"/>
          </a:xfrm>
        </p:spPr>
        <p:txBody>
          <a:bodyPr/>
          <a:lstStyle/>
          <a:p>
            <a:r>
              <a:rPr lang="en-US" sz="1800"/>
              <a:t>Define the collection of data that is used for reporting.</a:t>
            </a:r>
          </a:p>
        </p:txBody>
      </p:sp>
      <p:sp>
        <p:nvSpPr>
          <p:cNvPr id="10" name="Text Placeholder 9">
            <a:extLst>
              <a:ext uri="{FF2B5EF4-FFF2-40B4-BE49-F238E27FC236}">
                <a16:creationId xmlns:a16="http://schemas.microsoft.com/office/drawing/2014/main" id="{FADE2E5C-46AD-C29C-FBEC-13328AD2D56C}"/>
              </a:ext>
            </a:extLst>
          </p:cNvPr>
          <p:cNvSpPr>
            <a:spLocks noGrp="1"/>
          </p:cNvSpPr>
          <p:nvPr>
            <p:ph type="body" sz="quarter" idx="25"/>
          </p:nvPr>
        </p:nvSpPr>
        <p:spPr/>
        <p:txBody>
          <a:bodyPr/>
          <a:lstStyle/>
          <a:p>
            <a:r>
              <a:rPr lang="en-US"/>
              <a:t>Manage Reports</a:t>
            </a:r>
          </a:p>
        </p:txBody>
      </p:sp>
      <p:sp>
        <p:nvSpPr>
          <p:cNvPr id="6" name="Text Placeholder 5">
            <a:extLst>
              <a:ext uri="{FF2B5EF4-FFF2-40B4-BE49-F238E27FC236}">
                <a16:creationId xmlns:a16="http://schemas.microsoft.com/office/drawing/2014/main" id="{8FC3C0D7-5570-8AD1-745D-C9E5E6657AA0}"/>
              </a:ext>
            </a:extLst>
          </p:cNvPr>
          <p:cNvSpPr>
            <a:spLocks noGrp="1"/>
          </p:cNvSpPr>
          <p:nvPr>
            <p:ph type="body" sz="quarter" idx="21"/>
          </p:nvPr>
        </p:nvSpPr>
        <p:spPr>
          <a:xfrm>
            <a:off x="6209010" y="2533402"/>
            <a:ext cx="2461816" cy="2016690"/>
          </a:xfrm>
        </p:spPr>
        <p:txBody>
          <a:bodyPr/>
          <a:lstStyle/>
          <a:p>
            <a:r>
              <a:rPr lang="en-US" sz="1800"/>
              <a:t>Develop reports that display the data representation in an accessible format.  </a:t>
            </a:r>
          </a:p>
        </p:txBody>
      </p:sp>
      <p:sp>
        <p:nvSpPr>
          <p:cNvPr id="11" name="Text Placeholder 10">
            <a:extLst>
              <a:ext uri="{FF2B5EF4-FFF2-40B4-BE49-F238E27FC236}">
                <a16:creationId xmlns:a16="http://schemas.microsoft.com/office/drawing/2014/main" id="{D3880C4C-A6F0-2DD1-FE71-2FBFF7090C4B}"/>
              </a:ext>
            </a:extLst>
          </p:cNvPr>
          <p:cNvSpPr>
            <a:spLocks noGrp="1"/>
          </p:cNvSpPr>
          <p:nvPr>
            <p:ph type="body" sz="quarter" idx="26"/>
          </p:nvPr>
        </p:nvSpPr>
        <p:spPr/>
        <p:txBody>
          <a:bodyPr/>
          <a:lstStyle/>
          <a:p>
            <a:r>
              <a:rPr lang="en-US"/>
              <a:t>Manage Glossary</a:t>
            </a:r>
          </a:p>
        </p:txBody>
      </p:sp>
      <p:sp>
        <p:nvSpPr>
          <p:cNvPr id="4" name="Text Placeholder 3">
            <a:extLst>
              <a:ext uri="{FF2B5EF4-FFF2-40B4-BE49-F238E27FC236}">
                <a16:creationId xmlns:a16="http://schemas.microsoft.com/office/drawing/2014/main" id="{21C9803B-5518-B041-F529-E83BFA810EEE}"/>
              </a:ext>
            </a:extLst>
          </p:cNvPr>
          <p:cNvSpPr>
            <a:spLocks noGrp="1"/>
          </p:cNvSpPr>
          <p:nvPr>
            <p:ph type="body" sz="quarter" idx="15"/>
          </p:nvPr>
        </p:nvSpPr>
        <p:spPr>
          <a:xfrm>
            <a:off x="8891987" y="2533400"/>
            <a:ext cx="2459736" cy="2016690"/>
          </a:xfrm>
        </p:spPr>
        <p:txBody>
          <a:bodyPr/>
          <a:lstStyle/>
          <a:p>
            <a:r>
              <a:rPr lang="en-US" sz="1800"/>
              <a:t>Define the definitions for commonly used terms that are referenced in reports.</a:t>
            </a:r>
          </a:p>
        </p:txBody>
      </p:sp>
    </p:spTree>
    <p:extLst>
      <p:ext uri="{BB962C8B-B14F-4D97-AF65-F5344CB8AC3E}">
        <p14:creationId xmlns:p14="http://schemas.microsoft.com/office/powerpoint/2010/main" val="1827707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7A492-81FB-50EA-E821-3DE24F93ECA5}"/>
              </a:ext>
            </a:extLst>
          </p:cNvPr>
          <p:cNvSpPr>
            <a:spLocks noGrp="1"/>
          </p:cNvSpPr>
          <p:nvPr>
            <p:ph type="title"/>
          </p:nvPr>
        </p:nvSpPr>
        <p:spPr/>
        <p:txBody>
          <a:bodyPr/>
          <a:lstStyle/>
          <a:p>
            <a:r>
              <a:rPr lang="en-US" dirty="0">
                <a:latin typeface="Public Sans"/>
              </a:rPr>
              <a:t>Features for State Users (2 of 2)</a:t>
            </a:r>
          </a:p>
        </p:txBody>
      </p:sp>
      <p:sp>
        <p:nvSpPr>
          <p:cNvPr id="9" name="Text Placeholder 8">
            <a:extLst>
              <a:ext uri="{FF2B5EF4-FFF2-40B4-BE49-F238E27FC236}">
                <a16:creationId xmlns:a16="http://schemas.microsoft.com/office/drawing/2014/main" id="{CD816606-6BAD-A6EF-C3FA-E987348BE342}"/>
              </a:ext>
            </a:extLst>
          </p:cNvPr>
          <p:cNvSpPr>
            <a:spLocks noGrp="1"/>
          </p:cNvSpPr>
          <p:nvPr>
            <p:ph type="body" sz="quarter" idx="24"/>
          </p:nvPr>
        </p:nvSpPr>
        <p:spPr/>
        <p:txBody>
          <a:bodyPr>
            <a:normAutofit/>
          </a:bodyPr>
          <a:lstStyle/>
          <a:p>
            <a:r>
              <a:rPr lang="en-US"/>
              <a:t>Manage Users</a:t>
            </a:r>
          </a:p>
        </p:txBody>
      </p:sp>
      <p:sp>
        <p:nvSpPr>
          <p:cNvPr id="8" name="Text Placeholder 7">
            <a:extLst>
              <a:ext uri="{FF2B5EF4-FFF2-40B4-BE49-F238E27FC236}">
                <a16:creationId xmlns:a16="http://schemas.microsoft.com/office/drawing/2014/main" id="{7B59C918-884E-075E-027E-E7B551B0E004}"/>
              </a:ext>
            </a:extLst>
          </p:cNvPr>
          <p:cNvSpPr>
            <a:spLocks noGrp="1"/>
          </p:cNvSpPr>
          <p:nvPr>
            <p:ph type="body" sz="quarter" idx="23"/>
          </p:nvPr>
        </p:nvSpPr>
        <p:spPr>
          <a:xfrm>
            <a:off x="838201" y="2531281"/>
            <a:ext cx="2462385" cy="2526081"/>
          </a:xfrm>
        </p:spPr>
        <p:txBody>
          <a:bodyPr/>
          <a:lstStyle/>
          <a:p>
            <a:r>
              <a:rPr lang="en-US" sz="1800"/>
              <a:t>Assign users and their roles and permissions.</a:t>
            </a:r>
          </a:p>
        </p:txBody>
      </p:sp>
      <p:sp>
        <p:nvSpPr>
          <p:cNvPr id="5" name="Text Placeholder 4">
            <a:extLst>
              <a:ext uri="{FF2B5EF4-FFF2-40B4-BE49-F238E27FC236}">
                <a16:creationId xmlns:a16="http://schemas.microsoft.com/office/drawing/2014/main" id="{C943296A-0AEA-25D2-AC44-AB937D5E6BFB}"/>
              </a:ext>
            </a:extLst>
          </p:cNvPr>
          <p:cNvSpPr>
            <a:spLocks noGrp="1"/>
          </p:cNvSpPr>
          <p:nvPr>
            <p:ph type="body" sz="quarter" idx="19"/>
          </p:nvPr>
        </p:nvSpPr>
        <p:spPr/>
        <p:txBody>
          <a:bodyPr/>
          <a:lstStyle/>
          <a:p>
            <a:r>
              <a:rPr lang="en-US"/>
              <a:t>Manage Branding</a:t>
            </a:r>
          </a:p>
        </p:txBody>
      </p:sp>
      <p:sp>
        <p:nvSpPr>
          <p:cNvPr id="7" name="Text Placeholder 6">
            <a:extLst>
              <a:ext uri="{FF2B5EF4-FFF2-40B4-BE49-F238E27FC236}">
                <a16:creationId xmlns:a16="http://schemas.microsoft.com/office/drawing/2014/main" id="{64243AB1-4AA1-00B2-8436-DD57B4DE70B5}"/>
              </a:ext>
            </a:extLst>
          </p:cNvPr>
          <p:cNvSpPr>
            <a:spLocks noGrp="1"/>
          </p:cNvSpPr>
          <p:nvPr>
            <p:ph type="body" sz="quarter" idx="22"/>
          </p:nvPr>
        </p:nvSpPr>
        <p:spPr>
          <a:xfrm>
            <a:off x="3521173" y="2533402"/>
            <a:ext cx="2461816" cy="2526082"/>
          </a:xfrm>
        </p:spPr>
        <p:txBody>
          <a:bodyPr/>
          <a:lstStyle/>
          <a:p>
            <a:r>
              <a:rPr lang="en-US" sz="1800"/>
              <a:t>Configure the logo and colors to match the State’s branding guides.</a:t>
            </a:r>
          </a:p>
        </p:txBody>
      </p:sp>
      <p:sp>
        <p:nvSpPr>
          <p:cNvPr id="10" name="Text Placeholder 9">
            <a:extLst>
              <a:ext uri="{FF2B5EF4-FFF2-40B4-BE49-F238E27FC236}">
                <a16:creationId xmlns:a16="http://schemas.microsoft.com/office/drawing/2014/main" id="{FADE2E5C-46AD-C29C-FBEC-13328AD2D56C}"/>
              </a:ext>
            </a:extLst>
          </p:cNvPr>
          <p:cNvSpPr>
            <a:spLocks noGrp="1"/>
          </p:cNvSpPr>
          <p:nvPr>
            <p:ph type="body" sz="quarter" idx="25"/>
          </p:nvPr>
        </p:nvSpPr>
        <p:spPr/>
        <p:txBody>
          <a:bodyPr>
            <a:normAutofit fontScale="92500" lnSpcReduction="20000"/>
          </a:bodyPr>
          <a:lstStyle/>
          <a:p>
            <a:r>
              <a:rPr lang="en-US"/>
              <a:t>Manage Disclosure Avoidance</a:t>
            </a:r>
          </a:p>
        </p:txBody>
      </p:sp>
      <p:sp>
        <p:nvSpPr>
          <p:cNvPr id="6" name="Text Placeholder 5">
            <a:extLst>
              <a:ext uri="{FF2B5EF4-FFF2-40B4-BE49-F238E27FC236}">
                <a16:creationId xmlns:a16="http://schemas.microsoft.com/office/drawing/2014/main" id="{8FC3C0D7-5570-8AD1-745D-C9E5E6657AA0}"/>
              </a:ext>
            </a:extLst>
          </p:cNvPr>
          <p:cNvSpPr>
            <a:spLocks noGrp="1"/>
          </p:cNvSpPr>
          <p:nvPr>
            <p:ph type="body" sz="quarter" idx="21"/>
          </p:nvPr>
        </p:nvSpPr>
        <p:spPr>
          <a:xfrm>
            <a:off x="6209010" y="2533403"/>
            <a:ext cx="2461816" cy="2526082"/>
          </a:xfrm>
        </p:spPr>
        <p:txBody>
          <a:bodyPr/>
          <a:lstStyle/>
          <a:p>
            <a:r>
              <a:rPr lang="en-US" sz="1800"/>
              <a:t>Define suppression rules to protect student privacy based on reporting level for the State.</a:t>
            </a:r>
          </a:p>
        </p:txBody>
      </p:sp>
      <p:sp>
        <p:nvSpPr>
          <p:cNvPr id="11" name="Text Placeholder 10">
            <a:extLst>
              <a:ext uri="{FF2B5EF4-FFF2-40B4-BE49-F238E27FC236}">
                <a16:creationId xmlns:a16="http://schemas.microsoft.com/office/drawing/2014/main" id="{D3880C4C-A6F0-2DD1-FE71-2FBFF7090C4B}"/>
              </a:ext>
            </a:extLst>
          </p:cNvPr>
          <p:cNvSpPr>
            <a:spLocks noGrp="1"/>
          </p:cNvSpPr>
          <p:nvPr>
            <p:ph type="body" sz="quarter" idx="26"/>
          </p:nvPr>
        </p:nvSpPr>
        <p:spPr/>
        <p:txBody>
          <a:bodyPr>
            <a:normAutofit fontScale="92500" lnSpcReduction="20000"/>
          </a:bodyPr>
          <a:lstStyle/>
          <a:p>
            <a:r>
              <a:rPr lang="en-US"/>
              <a:t>Manage Tool Settings</a:t>
            </a:r>
          </a:p>
        </p:txBody>
      </p:sp>
      <p:sp>
        <p:nvSpPr>
          <p:cNvPr id="4" name="Text Placeholder 3">
            <a:extLst>
              <a:ext uri="{FF2B5EF4-FFF2-40B4-BE49-F238E27FC236}">
                <a16:creationId xmlns:a16="http://schemas.microsoft.com/office/drawing/2014/main" id="{21C9803B-5518-B041-F529-E83BFA810EEE}"/>
              </a:ext>
            </a:extLst>
          </p:cNvPr>
          <p:cNvSpPr>
            <a:spLocks noGrp="1"/>
          </p:cNvSpPr>
          <p:nvPr>
            <p:ph type="body" sz="quarter" idx="15"/>
          </p:nvPr>
        </p:nvSpPr>
        <p:spPr>
          <a:xfrm>
            <a:off x="8891987" y="2533401"/>
            <a:ext cx="2459736" cy="2526082"/>
          </a:xfrm>
        </p:spPr>
        <p:txBody>
          <a:bodyPr/>
          <a:lstStyle/>
          <a:p>
            <a:r>
              <a:rPr lang="en-US" sz="1700"/>
              <a:t>Configure the ADAPT experience based on the State’s specific requirements for workflow approvals, publishing, data taxonomy, etc. </a:t>
            </a:r>
          </a:p>
        </p:txBody>
      </p:sp>
    </p:spTree>
    <p:extLst>
      <p:ext uri="{BB962C8B-B14F-4D97-AF65-F5344CB8AC3E}">
        <p14:creationId xmlns:p14="http://schemas.microsoft.com/office/powerpoint/2010/main" val="3753598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7A492-81FB-50EA-E821-3DE24F93ECA5}"/>
              </a:ext>
            </a:extLst>
          </p:cNvPr>
          <p:cNvSpPr>
            <a:spLocks noGrp="1"/>
          </p:cNvSpPr>
          <p:nvPr>
            <p:ph type="title"/>
          </p:nvPr>
        </p:nvSpPr>
        <p:spPr/>
        <p:txBody>
          <a:bodyPr/>
          <a:lstStyle/>
          <a:p>
            <a:r>
              <a:rPr lang="en-US" dirty="0"/>
              <a:t>Features for Public Users</a:t>
            </a:r>
          </a:p>
        </p:txBody>
      </p:sp>
      <p:sp>
        <p:nvSpPr>
          <p:cNvPr id="9" name="Text Placeholder 8">
            <a:extLst>
              <a:ext uri="{FF2B5EF4-FFF2-40B4-BE49-F238E27FC236}">
                <a16:creationId xmlns:a16="http://schemas.microsoft.com/office/drawing/2014/main" id="{CD816606-6BAD-A6EF-C3FA-E987348BE342}"/>
              </a:ext>
            </a:extLst>
          </p:cNvPr>
          <p:cNvSpPr>
            <a:spLocks noGrp="1"/>
          </p:cNvSpPr>
          <p:nvPr>
            <p:ph type="body" sz="quarter" idx="24"/>
          </p:nvPr>
        </p:nvSpPr>
        <p:spPr/>
        <p:txBody>
          <a:bodyPr>
            <a:normAutofit/>
          </a:bodyPr>
          <a:lstStyle/>
          <a:p>
            <a:r>
              <a:rPr lang="en-US"/>
              <a:t>View Reports</a:t>
            </a:r>
          </a:p>
        </p:txBody>
      </p:sp>
      <p:sp>
        <p:nvSpPr>
          <p:cNvPr id="8" name="Text Placeholder 7">
            <a:extLst>
              <a:ext uri="{FF2B5EF4-FFF2-40B4-BE49-F238E27FC236}">
                <a16:creationId xmlns:a16="http://schemas.microsoft.com/office/drawing/2014/main" id="{7B59C918-884E-075E-027E-E7B551B0E004}"/>
              </a:ext>
            </a:extLst>
          </p:cNvPr>
          <p:cNvSpPr>
            <a:spLocks noGrp="1"/>
          </p:cNvSpPr>
          <p:nvPr>
            <p:ph type="body" sz="quarter" idx="23"/>
          </p:nvPr>
        </p:nvSpPr>
        <p:spPr>
          <a:xfrm>
            <a:off x="838201" y="2541719"/>
            <a:ext cx="2462385" cy="1828800"/>
          </a:xfrm>
        </p:spPr>
        <p:txBody>
          <a:bodyPr/>
          <a:lstStyle/>
          <a:p>
            <a:r>
              <a:rPr lang="en-US" sz="1800"/>
              <a:t>Access and filter reports published by the State. View and download tabular data.</a:t>
            </a:r>
          </a:p>
        </p:txBody>
      </p:sp>
      <p:sp>
        <p:nvSpPr>
          <p:cNvPr id="5" name="Text Placeholder 4">
            <a:extLst>
              <a:ext uri="{FF2B5EF4-FFF2-40B4-BE49-F238E27FC236}">
                <a16:creationId xmlns:a16="http://schemas.microsoft.com/office/drawing/2014/main" id="{C943296A-0AEA-25D2-AC44-AB937D5E6BFB}"/>
              </a:ext>
            </a:extLst>
          </p:cNvPr>
          <p:cNvSpPr>
            <a:spLocks noGrp="1"/>
          </p:cNvSpPr>
          <p:nvPr>
            <p:ph type="body" sz="quarter" idx="19"/>
          </p:nvPr>
        </p:nvSpPr>
        <p:spPr/>
        <p:txBody>
          <a:bodyPr/>
          <a:lstStyle/>
          <a:p>
            <a:r>
              <a:rPr lang="en-US"/>
              <a:t>View Glossary</a:t>
            </a:r>
          </a:p>
        </p:txBody>
      </p:sp>
      <p:sp>
        <p:nvSpPr>
          <p:cNvPr id="7" name="Text Placeholder 6">
            <a:extLst>
              <a:ext uri="{FF2B5EF4-FFF2-40B4-BE49-F238E27FC236}">
                <a16:creationId xmlns:a16="http://schemas.microsoft.com/office/drawing/2014/main" id="{64243AB1-4AA1-00B2-8436-DD57B4DE70B5}"/>
              </a:ext>
            </a:extLst>
          </p:cNvPr>
          <p:cNvSpPr>
            <a:spLocks noGrp="1"/>
          </p:cNvSpPr>
          <p:nvPr>
            <p:ph type="body" sz="quarter" idx="22"/>
          </p:nvPr>
        </p:nvSpPr>
        <p:spPr>
          <a:xfrm>
            <a:off x="3521173" y="2533401"/>
            <a:ext cx="2461816" cy="1828800"/>
          </a:xfrm>
        </p:spPr>
        <p:txBody>
          <a:bodyPr/>
          <a:lstStyle/>
          <a:p>
            <a:r>
              <a:rPr lang="en-US" sz="1800"/>
              <a:t>View definition for terms used in the reports.</a:t>
            </a:r>
          </a:p>
        </p:txBody>
      </p:sp>
    </p:spTree>
    <p:extLst>
      <p:ext uri="{BB962C8B-B14F-4D97-AF65-F5344CB8AC3E}">
        <p14:creationId xmlns:p14="http://schemas.microsoft.com/office/powerpoint/2010/main" val="3254392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CA4A-99EA-2B83-3319-D174AEB32913}"/>
              </a:ext>
            </a:extLst>
          </p:cNvPr>
          <p:cNvSpPr>
            <a:spLocks noGrp="1"/>
          </p:cNvSpPr>
          <p:nvPr>
            <p:ph type="title"/>
          </p:nvPr>
        </p:nvSpPr>
        <p:spPr/>
        <p:txBody>
          <a:bodyPr>
            <a:normAutofit/>
          </a:bodyPr>
          <a:lstStyle/>
          <a:p>
            <a:r>
              <a:rPr lang="en-US" dirty="0"/>
              <a:t>Question: What features would improve the first release?</a:t>
            </a:r>
          </a:p>
        </p:txBody>
      </p:sp>
    </p:spTree>
    <p:extLst>
      <p:ext uri="{BB962C8B-B14F-4D97-AF65-F5344CB8AC3E}">
        <p14:creationId xmlns:p14="http://schemas.microsoft.com/office/powerpoint/2010/main" val="10052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67F268-10B0-05AD-88EF-BE368A21B37C}"/>
              </a:ext>
            </a:extLst>
          </p:cNvPr>
          <p:cNvSpPr>
            <a:spLocks noGrp="1"/>
          </p:cNvSpPr>
          <p:nvPr>
            <p:ph type="title"/>
          </p:nvPr>
        </p:nvSpPr>
        <p:spPr/>
        <p:txBody>
          <a:bodyPr/>
          <a:lstStyle/>
          <a:p>
            <a:r>
              <a:rPr lang="en-US" dirty="0"/>
              <a:t>Introduce Yourself</a:t>
            </a:r>
          </a:p>
        </p:txBody>
      </p:sp>
      <p:sp>
        <p:nvSpPr>
          <p:cNvPr id="9" name="Content Placeholder 8">
            <a:extLst>
              <a:ext uri="{FF2B5EF4-FFF2-40B4-BE49-F238E27FC236}">
                <a16:creationId xmlns:a16="http://schemas.microsoft.com/office/drawing/2014/main" id="{83BEBBCA-35FB-C8ED-C673-A9C26409269D}"/>
              </a:ext>
            </a:extLst>
          </p:cNvPr>
          <p:cNvSpPr>
            <a:spLocks noGrp="1"/>
          </p:cNvSpPr>
          <p:nvPr>
            <p:ph idx="1"/>
          </p:nvPr>
        </p:nvSpPr>
        <p:spPr/>
        <p:txBody>
          <a:bodyPr>
            <a:normAutofit/>
          </a:bodyPr>
          <a:lstStyle/>
          <a:p>
            <a:pPr marL="0" indent="0">
              <a:buNone/>
            </a:pPr>
            <a:r>
              <a:rPr lang="en-US" dirty="0"/>
              <a:t>Name and Organization</a:t>
            </a:r>
          </a:p>
        </p:txBody>
      </p:sp>
    </p:spTree>
    <p:extLst>
      <p:ext uri="{BB962C8B-B14F-4D97-AF65-F5344CB8AC3E}">
        <p14:creationId xmlns:p14="http://schemas.microsoft.com/office/powerpoint/2010/main" val="503972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dirty="0"/>
              <a:t>Evaluation</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Judy Lee</a:t>
            </a:r>
          </a:p>
        </p:txBody>
      </p:sp>
    </p:spTree>
    <p:extLst>
      <p:ext uri="{BB962C8B-B14F-4D97-AF65-F5344CB8AC3E}">
        <p14:creationId xmlns:p14="http://schemas.microsoft.com/office/powerpoint/2010/main" val="2318306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67F268-10B0-05AD-88EF-BE368A21B37C}"/>
              </a:ext>
            </a:extLst>
          </p:cNvPr>
          <p:cNvSpPr>
            <a:spLocks noGrp="1"/>
          </p:cNvSpPr>
          <p:nvPr>
            <p:ph type="title"/>
          </p:nvPr>
        </p:nvSpPr>
        <p:spPr/>
        <p:txBody>
          <a:bodyPr/>
          <a:lstStyle/>
          <a:p>
            <a:r>
              <a:rPr lang="en-US" dirty="0"/>
              <a:t>Meeting Evaluation</a:t>
            </a:r>
          </a:p>
        </p:txBody>
      </p:sp>
      <p:sp>
        <p:nvSpPr>
          <p:cNvPr id="9" name="Content Placeholder 8">
            <a:extLst>
              <a:ext uri="{FF2B5EF4-FFF2-40B4-BE49-F238E27FC236}">
                <a16:creationId xmlns:a16="http://schemas.microsoft.com/office/drawing/2014/main" id="{83BEBBCA-35FB-C8ED-C673-A9C26409269D}"/>
              </a:ext>
            </a:extLst>
          </p:cNvPr>
          <p:cNvSpPr>
            <a:spLocks noGrp="1"/>
          </p:cNvSpPr>
          <p:nvPr>
            <p:ph idx="1"/>
          </p:nvPr>
        </p:nvSpPr>
        <p:spPr/>
        <p:txBody>
          <a:bodyPr/>
          <a:lstStyle/>
          <a:p>
            <a:pPr marL="0" indent="0">
              <a:buNone/>
            </a:pPr>
            <a:r>
              <a:rPr lang="en-US" dirty="0"/>
              <a:t>We will share a survey link during the meeting to evaluate this meeting format and content.</a:t>
            </a:r>
          </a:p>
        </p:txBody>
      </p:sp>
    </p:spTree>
    <p:extLst>
      <p:ext uri="{BB962C8B-B14F-4D97-AF65-F5344CB8AC3E}">
        <p14:creationId xmlns:p14="http://schemas.microsoft.com/office/powerpoint/2010/main" val="3610849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dirty="0"/>
              <a:t>Meeting Feedback</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Jim Lesko &amp; Charlie Silva</a:t>
            </a:r>
          </a:p>
        </p:txBody>
      </p:sp>
    </p:spTree>
    <p:extLst>
      <p:ext uri="{BB962C8B-B14F-4D97-AF65-F5344CB8AC3E}">
        <p14:creationId xmlns:p14="http://schemas.microsoft.com/office/powerpoint/2010/main" val="2301048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5183-0289-62F5-5A93-75A8A0B30DBB}"/>
              </a:ext>
            </a:extLst>
          </p:cNvPr>
          <p:cNvSpPr>
            <a:spLocks noGrp="1"/>
          </p:cNvSpPr>
          <p:nvPr>
            <p:ph type="title"/>
          </p:nvPr>
        </p:nvSpPr>
        <p:spPr/>
        <p:txBody>
          <a:bodyPr/>
          <a:lstStyle/>
          <a:p>
            <a:r>
              <a:rPr lang="en-US" dirty="0"/>
              <a:t>Next NAC Meeting</a:t>
            </a:r>
          </a:p>
        </p:txBody>
      </p:sp>
      <p:sp>
        <p:nvSpPr>
          <p:cNvPr id="3" name="Text Placeholder 2">
            <a:extLst>
              <a:ext uri="{FF2B5EF4-FFF2-40B4-BE49-F238E27FC236}">
                <a16:creationId xmlns:a16="http://schemas.microsoft.com/office/drawing/2014/main" id="{C9213D2D-2CDF-B4D8-23B6-9612C3F12B15}"/>
              </a:ext>
            </a:extLst>
          </p:cNvPr>
          <p:cNvSpPr>
            <a:spLocks noGrp="1"/>
          </p:cNvSpPr>
          <p:nvPr>
            <p:ph type="body" idx="1"/>
          </p:nvPr>
        </p:nvSpPr>
        <p:spPr/>
        <p:txBody>
          <a:bodyPr/>
          <a:lstStyle/>
          <a:p>
            <a:r>
              <a:rPr lang="en-US"/>
              <a:t>Lookout for an invitation from us for a virtual meeting in August</a:t>
            </a:r>
            <a:endParaRPr lang="en-US">
              <a:solidFill>
                <a:schemeClr val="bg1"/>
              </a:solidFill>
              <a:highlight>
                <a:srgbClr val="FFFF00"/>
              </a:highlight>
            </a:endParaRPr>
          </a:p>
        </p:txBody>
      </p:sp>
    </p:spTree>
    <p:extLst>
      <p:ext uri="{BB962C8B-B14F-4D97-AF65-F5344CB8AC3E}">
        <p14:creationId xmlns:p14="http://schemas.microsoft.com/office/powerpoint/2010/main" val="2772435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0279-FA6F-DE46-0044-9102A4EE5773}"/>
              </a:ext>
            </a:extLst>
          </p:cNvPr>
          <p:cNvSpPr>
            <a:spLocks noGrp="1"/>
          </p:cNvSpPr>
          <p:nvPr>
            <p:ph type="ctrTitle"/>
          </p:nvPr>
        </p:nvSpPr>
        <p:spPr/>
        <p:txBody>
          <a:bodyPr/>
          <a:lstStyle/>
          <a:p>
            <a:r>
              <a:rPr lang="en-US" dirty="0"/>
              <a:t>Thank you! </a:t>
            </a:r>
          </a:p>
        </p:txBody>
      </p:sp>
      <p:sp>
        <p:nvSpPr>
          <p:cNvPr id="6" name="Subtitle">
            <a:extLst>
              <a:ext uri="{FF2B5EF4-FFF2-40B4-BE49-F238E27FC236}">
                <a16:creationId xmlns:a16="http://schemas.microsoft.com/office/drawing/2014/main" id="{C859020D-4A11-7BD2-B98E-8980323433AC}"/>
              </a:ext>
            </a:extLst>
          </p:cNvPr>
          <p:cNvSpPr>
            <a:spLocks noGrp="1"/>
          </p:cNvSpPr>
          <p:nvPr>
            <p:ph type="subTitle" idx="1"/>
          </p:nvPr>
        </p:nvSpPr>
        <p:spPr>
          <a:xfrm>
            <a:off x="812464" y="4194048"/>
            <a:ext cx="10152822" cy="776538"/>
          </a:xfrm>
        </p:spPr>
        <p:txBody>
          <a:bodyPr vert="horz" lIns="91440" tIns="45720" rIns="91440" bIns="45720" rtlCol="0" anchor="t">
            <a:normAutofit fontScale="92500"/>
          </a:bodyPr>
          <a:lstStyle/>
          <a:p>
            <a:r>
              <a:rPr lang="en-US" sz="1600"/>
              <a:t>The contents of this presentation were developed under a grant from the US Department of Education, H373Q220002. However, those contents do not necessarily represent the policy of the US Department of Education, and you should not assume endorsement by the Federal Government. Project Officer: Eric Caruso.</a:t>
            </a:r>
          </a:p>
          <a:p>
            <a:endParaRPr lang="en-US" sz="2000"/>
          </a:p>
        </p:txBody>
      </p:sp>
    </p:spTree>
    <p:extLst>
      <p:ext uri="{BB962C8B-B14F-4D97-AF65-F5344CB8AC3E}">
        <p14:creationId xmlns:p14="http://schemas.microsoft.com/office/powerpoint/2010/main" val="3045214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2ABF-4FA7-5EF0-4727-7849B5CAFD1C}"/>
              </a:ext>
            </a:extLst>
          </p:cNvPr>
          <p:cNvSpPr>
            <a:spLocks noGrp="1"/>
          </p:cNvSpPr>
          <p:nvPr>
            <p:ph type="title"/>
          </p:nvPr>
        </p:nvSpPr>
        <p:spPr/>
        <p:txBody>
          <a:bodyPr/>
          <a:lstStyle/>
          <a:p>
            <a:r>
              <a:rPr lang="en-US" dirty="0"/>
              <a:t>Today’s Agenda</a:t>
            </a:r>
          </a:p>
        </p:txBody>
      </p:sp>
      <p:sp>
        <p:nvSpPr>
          <p:cNvPr id="3" name="Text Placeholder 2">
            <a:extLst>
              <a:ext uri="{FF2B5EF4-FFF2-40B4-BE49-F238E27FC236}">
                <a16:creationId xmlns:a16="http://schemas.microsoft.com/office/drawing/2014/main" id="{A98969D1-9FAB-F7B1-000A-9BA96BC54A22}"/>
              </a:ext>
            </a:extLst>
          </p:cNvPr>
          <p:cNvSpPr>
            <a:spLocks noGrp="1"/>
          </p:cNvSpPr>
          <p:nvPr>
            <p:ph type="body" idx="1"/>
          </p:nvPr>
        </p:nvSpPr>
        <p:spPr>
          <a:xfrm>
            <a:off x="987005" y="1718489"/>
            <a:ext cx="757382" cy="726211"/>
          </a:xfrm>
        </p:spPr>
        <p:txBody>
          <a:bodyPr/>
          <a:lstStyle/>
          <a:p>
            <a:r>
              <a:rPr lang="en-US"/>
              <a:t>1</a:t>
            </a:r>
          </a:p>
        </p:txBody>
      </p:sp>
      <p:sp>
        <p:nvSpPr>
          <p:cNvPr id="4" name="Text Placeholder 3">
            <a:extLst>
              <a:ext uri="{FF2B5EF4-FFF2-40B4-BE49-F238E27FC236}">
                <a16:creationId xmlns:a16="http://schemas.microsoft.com/office/drawing/2014/main" id="{64FF09A4-3EA7-10D3-1260-4D204AF0480A}"/>
              </a:ext>
            </a:extLst>
          </p:cNvPr>
          <p:cNvSpPr>
            <a:spLocks noGrp="1"/>
          </p:cNvSpPr>
          <p:nvPr>
            <p:ph type="body" idx="11"/>
          </p:nvPr>
        </p:nvSpPr>
        <p:spPr/>
        <p:txBody>
          <a:bodyPr/>
          <a:lstStyle/>
          <a:p>
            <a:r>
              <a:rPr lang="en-US"/>
              <a:t>Center Updates</a:t>
            </a:r>
          </a:p>
        </p:txBody>
      </p:sp>
      <p:sp>
        <p:nvSpPr>
          <p:cNvPr id="5" name="Text Placeholder 4">
            <a:extLst>
              <a:ext uri="{FF2B5EF4-FFF2-40B4-BE49-F238E27FC236}">
                <a16:creationId xmlns:a16="http://schemas.microsoft.com/office/drawing/2014/main" id="{0898C703-4636-BC78-B920-340B2F57EAB3}"/>
              </a:ext>
            </a:extLst>
          </p:cNvPr>
          <p:cNvSpPr>
            <a:spLocks noGrp="1"/>
          </p:cNvSpPr>
          <p:nvPr>
            <p:ph type="body" idx="12"/>
          </p:nvPr>
        </p:nvSpPr>
        <p:spPr/>
        <p:txBody>
          <a:bodyPr/>
          <a:lstStyle/>
          <a:p>
            <a:r>
              <a:rPr lang="en-US"/>
              <a:t>Fred Edora &amp; Johan Rempel</a:t>
            </a:r>
          </a:p>
        </p:txBody>
      </p:sp>
      <p:sp>
        <p:nvSpPr>
          <p:cNvPr id="6" name="Text Placeholder 5">
            <a:extLst>
              <a:ext uri="{FF2B5EF4-FFF2-40B4-BE49-F238E27FC236}">
                <a16:creationId xmlns:a16="http://schemas.microsoft.com/office/drawing/2014/main" id="{8943E006-0CB1-B90D-D6FD-1AD45896B1C2}"/>
              </a:ext>
            </a:extLst>
          </p:cNvPr>
          <p:cNvSpPr>
            <a:spLocks noGrp="1"/>
          </p:cNvSpPr>
          <p:nvPr>
            <p:ph type="body" idx="13"/>
          </p:nvPr>
        </p:nvSpPr>
        <p:spPr/>
        <p:txBody>
          <a:bodyPr/>
          <a:lstStyle/>
          <a:p>
            <a:r>
              <a:rPr lang="en-US"/>
              <a:t>2</a:t>
            </a:r>
          </a:p>
        </p:txBody>
      </p:sp>
      <p:sp>
        <p:nvSpPr>
          <p:cNvPr id="7" name="Text Placeholder 6">
            <a:extLst>
              <a:ext uri="{FF2B5EF4-FFF2-40B4-BE49-F238E27FC236}">
                <a16:creationId xmlns:a16="http://schemas.microsoft.com/office/drawing/2014/main" id="{D874A49C-4D37-DDCA-BCE7-5E67C3831751}"/>
              </a:ext>
            </a:extLst>
          </p:cNvPr>
          <p:cNvSpPr>
            <a:spLocks noGrp="1"/>
          </p:cNvSpPr>
          <p:nvPr>
            <p:ph type="body" idx="14"/>
          </p:nvPr>
        </p:nvSpPr>
        <p:spPr>
          <a:xfrm>
            <a:off x="1856460" y="2623489"/>
            <a:ext cx="8078847" cy="286844"/>
          </a:xfrm>
        </p:spPr>
        <p:txBody>
          <a:bodyPr/>
          <a:lstStyle/>
          <a:p>
            <a:r>
              <a:rPr lang="en-US"/>
              <a:t>Dissemination &amp; Communication Update and Feedback</a:t>
            </a:r>
          </a:p>
        </p:txBody>
      </p:sp>
      <p:sp>
        <p:nvSpPr>
          <p:cNvPr id="8" name="Text Placeholder 7">
            <a:extLst>
              <a:ext uri="{FF2B5EF4-FFF2-40B4-BE49-F238E27FC236}">
                <a16:creationId xmlns:a16="http://schemas.microsoft.com/office/drawing/2014/main" id="{A6D49674-50E8-87F3-4743-67C05E62742D}"/>
              </a:ext>
            </a:extLst>
          </p:cNvPr>
          <p:cNvSpPr>
            <a:spLocks noGrp="1"/>
          </p:cNvSpPr>
          <p:nvPr>
            <p:ph type="body" idx="15"/>
          </p:nvPr>
        </p:nvSpPr>
        <p:spPr/>
        <p:txBody>
          <a:bodyPr/>
          <a:lstStyle/>
          <a:p>
            <a:r>
              <a:rPr lang="en-US"/>
              <a:t>Darren Wright</a:t>
            </a:r>
          </a:p>
        </p:txBody>
      </p:sp>
      <p:sp>
        <p:nvSpPr>
          <p:cNvPr id="9" name="Text Placeholder 8">
            <a:extLst>
              <a:ext uri="{FF2B5EF4-FFF2-40B4-BE49-F238E27FC236}">
                <a16:creationId xmlns:a16="http://schemas.microsoft.com/office/drawing/2014/main" id="{F4C61315-ED8D-759F-AE1A-DFD8C24782F3}"/>
              </a:ext>
            </a:extLst>
          </p:cNvPr>
          <p:cNvSpPr>
            <a:spLocks noGrp="1"/>
          </p:cNvSpPr>
          <p:nvPr>
            <p:ph type="body" idx="16"/>
          </p:nvPr>
        </p:nvSpPr>
        <p:spPr/>
        <p:txBody>
          <a:bodyPr/>
          <a:lstStyle/>
          <a:p>
            <a:r>
              <a:rPr lang="en-US"/>
              <a:t>3</a:t>
            </a:r>
          </a:p>
        </p:txBody>
      </p:sp>
      <p:sp>
        <p:nvSpPr>
          <p:cNvPr id="10" name="Text Placeholder 9">
            <a:extLst>
              <a:ext uri="{FF2B5EF4-FFF2-40B4-BE49-F238E27FC236}">
                <a16:creationId xmlns:a16="http://schemas.microsoft.com/office/drawing/2014/main" id="{D820488C-2D2E-E01E-48FF-B9613CE9F0DF}"/>
              </a:ext>
            </a:extLst>
          </p:cNvPr>
          <p:cNvSpPr>
            <a:spLocks noGrp="1"/>
          </p:cNvSpPr>
          <p:nvPr>
            <p:ph type="body" idx="17"/>
          </p:nvPr>
        </p:nvSpPr>
        <p:spPr/>
        <p:txBody>
          <a:bodyPr/>
          <a:lstStyle/>
          <a:p>
            <a:r>
              <a:rPr lang="en-US"/>
              <a:t>Break</a:t>
            </a:r>
          </a:p>
        </p:txBody>
      </p:sp>
      <p:sp>
        <p:nvSpPr>
          <p:cNvPr id="11" name="Text Placeholder 10">
            <a:extLst>
              <a:ext uri="{FF2B5EF4-FFF2-40B4-BE49-F238E27FC236}">
                <a16:creationId xmlns:a16="http://schemas.microsoft.com/office/drawing/2014/main" id="{EFB98FD5-A1AE-E2C8-6376-D8A3A19C2A2E}"/>
              </a:ext>
            </a:extLst>
          </p:cNvPr>
          <p:cNvSpPr>
            <a:spLocks noGrp="1"/>
          </p:cNvSpPr>
          <p:nvPr>
            <p:ph type="body" idx="18"/>
          </p:nvPr>
        </p:nvSpPr>
        <p:spPr/>
        <p:txBody>
          <a:bodyPr/>
          <a:lstStyle/>
          <a:p>
            <a:r>
              <a:rPr lang="en-US"/>
              <a:t>10 minutes</a:t>
            </a:r>
          </a:p>
        </p:txBody>
      </p:sp>
      <p:sp>
        <p:nvSpPr>
          <p:cNvPr id="12" name="Text Placeholder 11">
            <a:extLst>
              <a:ext uri="{FF2B5EF4-FFF2-40B4-BE49-F238E27FC236}">
                <a16:creationId xmlns:a16="http://schemas.microsoft.com/office/drawing/2014/main" id="{1438DAB7-D2F3-F257-9BB1-75D4F5CF8BC6}"/>
              </a:ext>
            </a:extLst>
          </p:cNvPr>
          <p:cNvSpPr>
            <a:spLocks noGrp="1"/>
          </p:cNvSpPr>
          <p:nvPr>
            <p:ph type="body" idx="19"/>
          </p:nvPr>
        </p:nvSpPr>
        <p:spPr/>
        <p:txBody>
          <a:bodyPr/>
          <a:lstStyle/>
          <a:p>
            <a:r>
              <a:rPr lang="en-US"/>
              <a:t>4</a:t>
            </a:r>
          </a:p>
        </p:txBody>
      </p:sp>
      <p:sp>
        <p:nvSpPr>
          <p:cNvPr id="13" name="Text Placeholder 12">
            <a:extLst>
              <a:ext uri="{FF2B5EF4-FFF2-40B4-BE49-F238E27FC236}">
                <a16:creationId xmlns:a16="http://schemas.microsoft.com/office/drawing/2014/main" id="{5DE35E97-4155-2C3A-F9AC-47F118680DC4}"/>
              </a:ext>
            </a:extLst>
          </p:cNvPr>
          <p:cNvSpPr>
            <a:spLocks noGrp="1"/>
          </p:cNvSpPr>
          <p:nvPr>
            <p:ph type="body" idx="20"/>
          </p:nvPr>
        </p:nvSpPr>
        <p:spPr/>
        <p:txBody>
          <a:bodyPr/>
          <a:lstStyle/>
          <a:p>
            <a:r>
              <a:rPr lang="en-US"/>
              <a:t>Technology Update</a:t>
            </a:r>
          </a:p>
        </p:txBody>
      </p:sp>
      <p:sp>
        <p:nvSpPr>
          <p:cNvPr id="14" name="Text Placeholder 13">
            <a:extLst>
              <a:ext uri="{FF2B5EF4-FFF2-40B4-BE49-F238E27FC236}">
                <a16:creationId xmlns:a16="http://schemas.microsoft.com/office/drawing/2014/main" id="{EE98B592-5E96-741A-FB09-A851F0CE4118}"/>
              </a:ext>
            </a:extLst>
          </p:cNvPr>
          <p:cNvSpPr>
            <a:spLocks noGrp="1"/>
          </p:cNvSpPr>
          <p:nvPr>
            <p:ph type="body" idx="21"/>
          </p:nvPr>
        </p:nvSpPr>
        <p:spPr/>
        <p:txBody>
          <a:bodyPr/>
          <a:lstStyle/>
          <a:p>
            <a:r>
              <a:rPr lang="en-US"/>
              <a:t>Nichole Bui</a:t>
            </a:r>
          </a:p>
        </p:txBody>
      </p:sp>
      <p:sp>
        <p:nvSpPr>
          <p:cNvPr id="15" name="Text Placeholder 14">
            <a:extLst>
              <a:ext uri="{FF2B5EF4-FFF2-40B4-BE49-F238E27FC236}">
                <a16:creationId xmlns:a16="http://schemas.microsoft.com/office/drawing/2014/main" id="{0AC99A7E-6B8F-A19D-79F1-82EB2EAF01D8}"/>
              </a:ext>
            </a:extLst>
          </p:cNvPr>
          <p:cNvSpPr>
            <a:spLocks noGrp="1"/>
          </p:cNvSpPr>
          <p:nvPr>
            <p:ph type="body" idx="25"/>
          </p:nvPr>
        </p:nvSpPr>
        <p:spPr/>
        <p:txBody>
          <a:bodyPr/>
          <a:lstStyle/>
          <a:p>
            <a:r>
              <a:rPr lang="en-US"/>
              <a:t>5</a:t>
            </a:r>
          </a:p>
        </p:txBody>
      </p:sp>
      <p:sp>
        <p:nvSpPr>
          <p:cNvPr id="16" name="Text Placeholder 15">
            <a:extLst>
              <a:ext uri="{FF2B5EF4-FFF2-40B4-BE49-F238E27FC236}">
                <a16:creationId xmlns:a16="http://schemas.microsoft.com/office/drawing/2014/main" id="{1EAE82E0-B695-174A-79E9-468326E61981}"/>
              </a:ext>
            </a:extLst>
          </p:cNvPr>
          <p:cNvSpPr>
            <a:spLocks noGrp="1"/>
          </p:cNvSpPr>
          <p:nvPr>
            <p:ph type="body" idx="26"/>
          </p:nvPr>
        </p:nvSpPr>
        <p:spPr/>
        <p:txBody>
          <a:bodyPr/>
          <a:lstStyle/>
          <a:p>
            <a:r>
              <a:rPr lang="en-US"/>
              <a:t>Your Feedback &amp; Evaluation</a:t>
            </a:r>
          </a:p>
        </p:txBody>
      </p:sp>
      <p:sp>
        <p:nvSpPr>
          <p:cNvPr id="17" name="Text Placeholder 16">
            <a:extLst>
              <a:ext uri="{FF2B5EF4-FFF2-40B4-BE49-F238E27FC236}">
                <a16:creationId xmlns:a16="http://schemas.microsoft.com/office/drawing/2014/main" id="{D530B9F9-F994-14A1-A775-02F857527906}"/>
              </a:ext>
            </a:extLst>
          </p:cNvPr>
          <p:cNvSpPr>
            <a:spLocks noGrp="1"/>
          </p:cNvSpPr>
          <p:nvPr>
            <p:ph type="body" idx="27"/>
          </p:nvPr>
        </p:nvSpPr>
        <p:spPr>
          <a:xfrm>
            <a:off x="1859430" y="5845953"/>
            <a:ext cx="6088816" cy="399050"/>
          </a:xfrm>
        </p:spPr>
        <p:txBody>
          <a:bodyPr/>
          <a:lstStyle/>
          <a:p>
            <a:r>
              <a:rPr lang="en-US"/>
              <a:t>Charlie Silva, Jim Lesko &amp; Judy Lee</a:t>
            </a:r>
          </a:p>
        </p:txBody>
      </p:sp>
    </p:spTree>
    <p:extLst>
      <p:ext uri="{BB962C8B-B14F-4D97-AF65-F5344CB8AC3E}">
        <p14:creationId xmlns:p14="http://schemas.microsoft.com/office/powerpoint/2010/main" val="2585846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D6840B5-43DB-DF74-1161-8277917B2F8E}"/>
              </a:ext>
            </a:extLst>
          </p:cNvPr>
          <p:cNvSpPr>
            <a:spLocks noGrp="1"/>
          </p:cNvSpPr>
          <p:nvPr>
            <p:ph type="title"/>
          </p:nvPr>
        </p:nvSpPr>
        <p:spPr/>
        <p:txBody>
          <a:bodyPr/>
          <a:lstStyle/>
          <a:p>
            <a:r>
              <a:rPr lang="en-US" dirty="0"/>
              <a:t>Center Updates</a:t>
            </a:r>
          </a:p>
        </p:txBody>
      </p:sp>
      <p:sp>
        <p:nvSpPr>
          <p:cNvPr id="3" name="Speaker">
            <a:extLst>
              <a:ext uri="{FF2B5EF4-FFF2-40B4-BE49-F238E27FC236}">
                <a16:creationId xmlns:a16="http://schemas.microsoft.com/office/drawing/2014/main" id="{7E1C5121-24F8-E12A-BA50-6ADD948E0DFB}"/>
              </a:ext>
            </a:extLst>
          </p:cNvPr>
          <p:cNvSpPr>
            <a:spLocks noGrp="1"/>
          </p:cNvSpPr>
          <p:nvPr>
            <p:ph type="body" idx="1"/>
          </p:nvPr>
        </p:nvSpPr>
        <p:spPr/>
        <p:txBody>
          <a:bodyPr/>
          <a:lstStyle/>
          <a:p>
            <a:r>
              <a:rPr lang="en-US"/>
              <a:t>Fred Edora &amp; Johan Rempel</a:t>
            </a:r>
          </a:p>
        </p:txBody>
      </p:sp>
    </p:spTree>
    <p:extLst>
      <p:ext uri="{BB962C8B-B14F-4D97-AF65-F5344CB8AC3E}">
        <p14:creationId xmlns:p14="http://schemas.microsoft.com/office/powerpoint/2010/main" val="926474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50EE2B-20DC-FCA2-AEB4-220ACBA49636}"/>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22AAC72A-1A07-8F03-8556-00F3B4672477}"/>
              </a:ext>
            </a:extLst>
          </p:cNvPr>
          <p:cNvSpPr>
            <a:spLocks noGrp="1"/>
          </p:cNvSpPr>
          <p:nvPr>
            <p:ph idx="1"/>
          </p:nvPr>
        </p:nvSpPr>
        <p:spPr>
          <a:xfrm>
            <a:off x="838200" y="1801541"/>
            <a:ext cx="10667999" cy="798784"/>
          </a:xfrm>
        </p:spPr>
        <p:txBody>
          <a:bodyPr>
            <a:normAutofit lnSpcReduction="10000"/>
          </a:bodyPr>
          <a:lstStyle/>
          <a:p>
            <a:pPr marL="0" indent="0">
              <a:buNone/>
            </a:pPr>
            <a:r>
              <a:rPr lang="en-US" dirty="0"/>
              <a:t>Thank you for all the ways so far that you have helped contributed to tools, products, and evaluations efforts</a:t>
            </a:r>
          </a:p>
        </p:txBody>
      </p:sp>
      <p:pic>
        <p:nvPicPr>
          <p:cNvPr id="1026" name="Picture 2">
            <a:extLst>
              <a:ext uri="{FF2B5EF4-FFF2-40B4-BE49-F238E27FC236}">
                <a16:creationId xmlns:a16="http://schemas.microsoft.com/office/drawing/2014/main" id="{E69F4F0D-BD8A-FB26-03E5-C608EEC16487}"/>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013" y="2790230"/>
            <a:ext cx="5043973" cy="336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11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8ED70-6B95-0DE4-187F-CB73286B8A6F}"/>
              </a:ext>
            </a:extLst>
          </p:cNvPr>
          <p:cNvSpPr>
            <a:spLocks noGrp="1"/>
          </p:cNvSpPr>
          <p:nvPr>
            <p:ph type="title"/>
          </p:nvPr>
        </p:nvSpPr>
        <p:spPr/>
        <p:txBody>
          <a:bodyPr/>
          <a:lstStyle/>
          <a:p>
            <a:r>
              <a:rPr lang="en-US"/>
              <a:t>In-Person Engagement</a:t>
            </a:r>
          </a:p>
        </p:txBody>
      </p:sp>
      <p:sp>
        <p:nvSpPr>
          <p:cNvPr id="2" name="Content Placeholder 1">
            <a:extLst>
              <a:ext uri="{FF2B5EF4-FFF2-40B4-BE49-F238E27FC236}">
                <a16:creationId xmlns:a16="http://schemas.microsoft.com/office/drawing/2014/main" id="{F7AFBAB9-FA30-2DB6-2B4E-12B42B521437}"/>
              </a:ext>
            </a:extLst>
          </p:cNvPr>
          <p:cNvSpPr>
            <a:spLocks noGrp="1"/>
          </p:cNvSpPr>
          <p:nvPr>
            <p:ph idx="1"/>
          </p:nvPr>
        </p:nvSpPr>
        <p:spPr/>
        <p:txBody>
          <a:bodyPr/>
          <a:lstStyle/>
          <a:p>
            <a:r>
              <a:rPr lang="en-US" dirty="0"/>
              <a:t>The Weiss Center will be at various conferences/meetings during the year, such as:</a:t>
            </a:r>
          </a:p>
          <a:p>
            <a:pPr lvl="1"/>
            <a:r>
              <a:rPr lang="en-US" dirty="0"/>
              <a:t>CSUN Assistive Technology Conference (March 2024)</a:t>
            </a:r>
          </a:p>
          <a:p>
            <a:pPr lvl="1"/>
            <a:r>
              <a:rPr lang="en-US" dirty="0"/>
              <a:t>OSEP Leadership Conference (August 2024)</a:t>
            </a:r>
          </a:p>
          <a:p>
            <a:pPr lvl="1"/>
            <a:r>
              <a:rPr lang="en-US" dirty="0"/>
              <a:t>ATIA 2025 Conference (January 2025)</a:t>
            </a:r>
          </a:p>
          <a:p>
            <a:r>
              <a:rPr lang="en-US" dirty="0"/>
              <a:t>Are there other places we can engage?</a:t>
            </a:r>
          </a:p>
          <a:p>
            <a:pPr lvl="1"/>
            <a:r>
              <a:rPr lang="en-US" dirty="0"/>
              <a:t>With you?</a:t>
            </a:r>
          </a:p>
          <a:p>
            <a:pPr lvl="1"/>
            <a:r>
              <a:rPr lang="en-US" dirty="0"/>
              <a:t>With others important to this work?</a:t>
            </a:r>
          </a:p>
        </p:txBody>
      </p:sp>
    </p:spTree>
    <p:extLst>
      <p:ext uri="{BB962C8B-B14F-4D97-AF65-F5344CB8AC3E}">
        <p14:creationId xmlns:p14="http://schemas.microsoft.com/office/powerpoint/2010/main" val="205096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4073FF-F111-29B5-855B-50D792821045}"/>
              </a:ext>
            </a:extLst>
          </p:cNvPr>
          <p:cNvSpPr>
            <a:spLocks noGrp="1"/>
          </p:cNvSpPr>
          <p:nvPr>
            <p:ph type="title"/>
          </p:nvPr>
        </p:nvSpPr>
        <p:spPr/>
        <p:txBody>
          <a:bodyPr/>
          <a:lstStyle/>
          <a:p>
            <a:r>
              <a:rPr lang="en-US" dirty="0">
                <a:latin typeface="Public Sans"/>
              </a:rPr>
              <a:t>Products and Tools Developed</a:t>
            </a:r>
            <a:endParaRPr lang="en-US" dirty="0"/>
          </a:p>
        </p:txBody>
      </p:sp>
      <p:sp>
        <p:nvSpPr>
          <p:cNvPr id="5" name="Content Placeholder 4">
            <a:extLst>
              <a:ext uri="{FF2B5EF4-FFF2-40B4-BE49-F238E27FC236}">
                <a16:creationId xmlns:a16="http://schemas.microsoft.com/office/drawing/2014/main" id="{C430095B-9C60-14A2-FD39-21799BCF87DD}"/>
              </a:ext>
            </a:extLst>
          </p:cNvPr>
          <p:cNvSpPr>
            <a:spLocks noGrp="1"/>
          </p:cNvSpPr>
          <p:nvPr>
            <p:ph idx="1"/>
          </p:nvPr>
        </p:nvSpPr>
        <p:spPr>
          <a:xfrm>
            <a:off x="866955" y="1801541"/>
            <a:ext cx="10486846" cy="4250697"/>
          </a:xfrm>
        </p:spPr>
        <p:txBody>
          <a:bodyPr vert="horz" lIns="91440" tIns="45720" rIns="91440" bIns="45720" rtlCol="0" anchor="t">
            <a:normAutofit/>
          </a:bodyPr>
          <a:lstStyle/>
          <a:p>
            <a:r>
              <a:rPr lang="en-US" dirty="0">
                <a:latin typeface="Public Sans"/>
              </a:rPr>
              <a:t>Word Document Accessibility Guide</a:t>
            </a:r>
            <a:endParaRPr lang="en-US" dirty="0"/>
          </a:p>
          <a:p>
            <a:pPr lvl="1">
              <a:buFont typeface="Courier New" panose="020B0604020202020204" pitchFamily="34" charset="0"/>
              <a:buChar char="o"/>
            </a:pPr>
            <a:r>
              <a:rPr lang="en-US" dirty="0">
                <a:latin typeface="Public Sans"/>
              </a:rPr>
              <a:t>Step-by-step guide on creating accessible documents</a:t>
            </a:r>
          </a:p>
          <a:p>
            <a:r>
              <a:rPr lang="en-US" dirty="0">
                <a:latin typeface="Public Sans"/>
              </a:rPr>
              <a:t>Part C Public Reporting Requirements </a:t>
            </a:r>
            <a:endParaRPr lang="en-US" dirty="0"/>
          </a:p>
          <a:p>
            <a:pPr lvl="1">
              <a:buFont typeface="Courier New" panose="020B0604020202020204" pitchFamily="34" charset="0"/>
              <a:buChar char="o"/>
            </a:pPr>
            <a:r>
              <a:rPr lang="en-US" dirty="0">
                <a:latin typeface="Public Sans"/>
              </a:rPr>
              <a:t>Plain Language equivalent included throughout </a:t>
            </a:r>
            <a:endParaRPr lang="en-US" dirty="0"/>
          </a:p>
          <a:p>
            <a:r>
              <a:rPr lang="en-US" dirty="0">
                <a:latin typeface="Public Sans"/>
                <a:cs typeface="Arial"/>
              </a:rPr>
              <a:t>Several future products and tools under consideration, including: </a:t>
            </a:r>
            <a:endParaRPr lang="en-US" dirty="0">
              <a:solidFill>
                <a:srgbClr val="000000"/>
              </a:solidFill>
              <a:latin typeface="Public Sans"/>
              <a:cs typeface="Arial"/>
            </a:endParaRPr>
          </a:p>
          <a:p>
            <a:pPr lvl="1">
              <a:buFont typeface="Courier New" panose="020B0604020202020204" pitchFamily="34" charset="0"/>
              <a:buChar char="o"/>
            </a:pPr>
            <a:r>
              <a:rPr lang="en-US" dirty="0">
                <a:solidFill>
                  <a:srgbClr val="333333"/>
                </a:solidFill>
                <a:latin typeface="Public Sans"/>
                <a:cs typeface="Arial"/>
              </a:rPr>
              <a:t>Blogs related to IDEA data and accessibility</a:t>
            </a:r>
          </a:p>
          <a:p>
            <a:pPr lvl="1">
              <a:buFont typeface="Courier New" panose="020B0604020202020204" pitchFamily="34" charset="0"/>
              <a:buChar char="o"/>
            </a:pPr>
            <a:r>
              <a:rPr lang="en-US" dirty="0">
                <a:latin typeface="Public Sans"/>
                <a:cs typeface="Arial"/>
              </a:rPr>
              <a:t>Guidance involving additional formats (Excel and PDF)</a:t>
            </a:r>
          </a:p>
          <a:p>
            <a:pPr lvl="1">
              <a:buFont typeface="Courier New" panose="020B0604020202020204" pitchFamily="34" charset="0"/>
              <a:buChar char="o"/>
            </a:pPr>
            <a:r>
              <a:rPr lang="en-US" dirty="0">
                <a:latin typeface="Public Sans"/>
                <a:cs typeface="Arial"/>
              </a:rPr>
              <a:t>Articles related to disability awareness and accessibility</a:t>
            </a:r>
          </a:p>
        </p:txBody>
      </p:sp>
    </p:spTree>
    <p:extLst>
      <p:ext uri="{BB962C8B-B14F-4D97-AF65-F5344CB8AC3E}">
        <p14:creationId xmlns:p14="http://schemas.microsoft.com/office/powerpoint/2010/main" val="2189634862"/>
      </p:ext>
    </p:extLst>
  </p:cSld>
  <p:clrMapOvr>
    <a:masterClrMapping/>
  </p:clrMapOvr>
</p:sld>
</file>

<file path=ppt/theme/theme1.xml><?xml version="1.0" encoding="utf-8"?>
<a:theme xmlns:a="http://schemas.openxmlformats.org/drawingml/2006/main" name="Title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dy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peciaty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nd Closing Slides - Main">
  <a:themeElements>
    <a:clrScheme name="Rhonda Weiss Center - OS3">
      <a:dk1>
        <a:srgbClr val="333333"/>
      </a:dk1>
      <a:lt1>
        <a:srgbClr val="F9F9F9"/>
      </a:lt1>
      <a:dk2>
        <a:srgbClr val="333333"/>
      </a:dk2>
      <a:lt2>
        <a:srgbClr val="E7E6E6"/>
      </a:lt2>
      <a:accent1>
        <a:srgbClr val="225A8A"/>
      </a:accent1>
      <a:accent2>
        <a:srgbClr val="26AAE0"/>
      </a:accent2>
      <a:accent3>
        <a:srgbClr val="A5A5A5"/>
      </a:accent3>
      <a:accent4>
        <a:srgbClr val="FFC000"/>
      </a:accent4>
      <a:accent5>
        <a:srgbClr val="FF5219"/>
      </a:accent5>
      <a:accent6>
        <a:srgbClr val="70AD47"/>
      </a:accent6>
      <a:hlink>
        <a:srgbClr val="0000FF"/>
      </a:hlink>
      <a:folHlink>
        <a:srgbClr val="00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6911cd51-bcda-4cfd-8f70-9b31e699f2e2" xsi:nil="true"/>
    <lcf76f155ced4ddcb4097134ff3c332f xmlns="eb633c89-33f2-4e68-8229-0a37e8e89fe5">
      <Terms xmlns="http://schemas.microsoft.com/office/infopath/2007/PartnerControls"/>
    </lcf76f155ced4ddcb4097134ff3c332f>
    <Comments xmlns="eb633c89-33f2-4e68-8229-0a37e8e89fe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A1C65681093294F902D22131CC433C6" ma:contentTypeVersion="16" ma:contentTypeDescription="Create a new document." ma:contentTypeScope="" ma:versionID="8ed7fda83385f61ea0f44370e626f3ef">
  <xsd:schema xmlns:xsd="http://www.w3.org/2001/XMLSchema" xmlns:xs="http://www.w3.org/2001/XMLSchema" xmlns:p="http://schemas.microsoft.com/office/2006/metadata/properties" xmlns:ns2="eb633c89-33f2-4e68-8229-0a37e8e89fe5" xmlns:ns3="6911cd51-bcda-4cfd-8f70-9b31e699f2e2" targetNamespace="http://schemas.microsoft.com/office/2006/metadata/properties" ma:root="true" ma:fieldsID="ed4c92a637b3a0af1e4ba23bac410f73" ns2:_="" ns3:_="">
    <xsd:import namespace="eb633c89-33f2-4e68-8229-0a37e8e89fe5"/>
    <xsd:import namespace="6911cd51-bcda-4cfd-8f70-9b31e699f2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Location" minOccurs="0"/>
                <xsd:element ref="ns2:Comment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633c89-33f2-4e68-8229-0a37e8e89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d40567-abf2-423e-8514-1118c328f751"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Comments" ma:index="22" nillable="true" ma:displayName="Comments" ma:format="Dropdown" ma:internalName="Comments">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11cd51-bcda-4cfd-8f70-9b31e699f2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cd90cd8-3cff-4ed5-9a00-fdaf7ebdb173}" ma:internalName="TaxCatchAll" ma:showField="CatchAllData" ma:web="6911cd51-bcda-4cfd-8f70-9b31e699f2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1FD06D-E205-4581-A61A-CD9EEA3BCD14}">
  <ds:schemaRefs>
    <ds:schemaRef ds:uri="http://schemas.microsoft.com/sharepoint/v3/contenttype/forms"/>
  </ds:schemaRefs>
</ds:datastoreItem>
</file>

<file path=customXml/itemProps2.xml><?xml version="1.0" encoding="utf-8"?>
<ds:datastoreItem xmlns:ds="http://schemas.openxmlformats.org/officeDocument/2006/customXml" ds:itemID="{8A86A5E0-278F-4CC3-860E-B4AB62C603B1}">
  <ds:schemaRefs>
    <ds:schemaRef ds:uri="http://schemas.openxmlformats.org/package/2006/metadata/core-properties"/>
    <ds:schemaRef ds:uri="6911cd51-bcda-4cfd-8f70-9b31e699f2e2"/>
    <ds:schemaRef ds:uri="http://purl.org/dc/dcmitype/"/>
    <ds:schemaRef ds:uri="http://www.w3.org/XML/1998/namespace"/>
    <ds:schemaRef ds:uri="http://purl.org/dc/elements/1.1/"/>
    <ds:schemaRef ds:uri="eb633c89-33f2-4e68-8229-0a37e8e89fe5"/>
    <ds:schemaRef ds:uri="http://schemas.microsoft.com/office/2006/documentManagement/types"/>
    <ds:schemaRef ds:uri="http://purl.org/dc/term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95E81922-011D-46D2-9652-A78D05BA99EE}">
  <ds:schemaRefs>
    <ds:schemaRef ds:uri="6911cd51-bcda-4cfd-8f70-9b31e699f2e2"/>
    <ds:schemaRef ds:uri="eb633c89-33f2-4e68-8229-0a37e8e89f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afded6f5-d1d0-4596-a1c0-00c047dd6749}" enabled="1" method="Standard" siteId="{7a41925e-f697-4f7c-bec3-0470887ac752}" removed="0"/>
</clbl:labelList>
</file>

<file path=docProps/app.xml><?xml version="1.0" encoding="utf-8"?>
<Properties xmlns="http://schemas.openxmlformats.org/officeDocument/2006/extended-properties" xmlns:vt="http://schemas.openxmlformats.org/officeDocument/2006/docPropsVTypes">
  <TotalTime>94</TotalTime>
  <Words>1442</Words>
  <Application>Microsoft Office PowerPoint</Application>
  <PresentationFormat>Widescreen</PresentationFormat>
  <Paragraphs>218</Paragraphs>
  <Slides>44</Slides>
  <Notes>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44</vt:i4>
      </vt:variant>
    </vt:vector>
  </HeadingPairs>
  <TitlesOfParts>
    <vt:vector size="54" baseType="lpstr">
      <vt:lpstr>Arial</vt:lpstr>
      <vt:lpstr>Calibri</vt:lpstr>
      <vt:lpstr>Courier New</vt:lpstr>
      <vt:lpstr>Public Sans</vt:lpstr>
      <vt:lpstr>Public Sans Medium</vt:lpstr>
      <vt:lpstr>Public Sans SemiBold</vt:lpstr>
      <vt:lpstr>Title Slides - Main</vt:lpstr>
      <vt:lpstr>Body Slides - Main</vt:lpstr>
      <vt:lpstr>Speciaty Slides - Main</vt:lpstr>
      <vt:lpstr>Divider and Closing Slides - Main</vt:lpstr>
      <vt:lpstr>Weiss Center National Advisory Council</vt:lpstr>
      <vt:lpstr>What is the most common accessibility issue on the web?</vt:lpstr>
      <vt:lpstr>Fun Fact – 2023 report on accessibility of one million home pages</vt:lpstr>
      <vt:lpstr>Introduce Yourself</vt:lpstr>
      <vt:lpstr>Today’s Agenda</vt:lpstr>
      <vt:lpstr>Center Updates</vt:lpstr>
      <vt:lpstr>Thank you!</vt:lpstr>
      <vt:lpstr>In-Person Engagement</vt:lpstr>
      <vt:lpstr>Products and Tools Developed</vt:lpstr>
      <vt:lpstr>Year 1 Weiss Set-Aside</vt:lpstr>
      <vt:lpstr>Weiss Center Accessible Curriculum</vt:lpstr>
      <vt:lpstr>Dissemination &amp; Communication</vt:lpstr>
      <vt:lpstr>Website Improvements</vt:lpstr>
      <vt:lpstr>Background</vt:lpstr>
      <vt:lpstr>Feedback: Website Quality</vt:lpstr>
      <vt:lpstr>Improvements: Website Quality</vt:lpstr>
      <vt:lpstr>Feedback: Website Relevance</vt:lpstr>
      <vt:lpstr>Improvements: Website Relevance (1 of 2)</vt:lpstr>
      <vt:lpstr>Improvements: Website Relevance (2 of 2)</vt:lpstr>
      <vt:lpstr>Feedback: Website Usefulness</vt:lpstr>
      <vt:lpstr>Improvements: Website Usefulness</vt:lpstr>
      <vt:lpstr>Universal TA</vt:lpstr>
      <vt:lpstr>Weiss Webinar: Blueprint</vt:lpstr>
      <vt:lpstr>Weiss Webinar: Topics</vt:lpstr>
      <vt:lpstr>Communication Strategies</vt:lpstr>
      <vt:lpstr>Communication Strategy Questions</vt:lpstr>
      <vt:lpstr>Break</vt:lpstr>
      <vt:lpstr>Technology Update</vt:lpstr>
      <vt:lpstr>ADAPT Overview</vt:lpstr>
      <vt:lpstr>ADAPT Users</vt:lpstr>
      <vt:lpstr>Step-by-Step Guide to ADAPT</vt:lpstr>
      <vt:lpstr>ADAPT Demo</vt:lpstr>
      <vt:lpstr>Feedback</vt:lpstr>
      <vt:lpstr>1:1 NAC Feedback</vt:lpstr>
      <vt:lpstr>ADAPT Roadmap</vt:lpstr>
      <vt:lpstr>Features for State Users (1 of 2)</vt:lpstr>
      <vt:lpstr>Features for State Users (2 of 2)</vt:lpstr>
      <vt:lpstr>Features for Public Users</vt:lpstr>
      <vt:lpstr>Question: What features would improve the first release?</vt:lpstr>
      <vt:lpstr>Evaluation</vt:lpstr>
      <vt:lpstr>Meeting Evaluation</vt:lpstr>
      <vt:lpstr>Meeting Feedback</vt:lpstr>
      <vt:lpstr>Next NAC Meeting</vt:lpstr>
      <vt:lpstr>Thank you! </vt:lpstr>
    </vt:vector>
  </TitlesOfParts>
  <Manager/>
  <Company>Rhonda Weiss Center for Accessible I D E A 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Weiss Center National Advisory Council: Y2 Mid-Year Meeting</dc:title>
  <dc:subject>Location: Seattle, WA.</dc:subject>
  <dc:creator>Rhonda Weiss Center</dc:creator>
  <cp:keywords/>
  <dc:description/>
  <cp:lastModifiedBy>Emily Deaver (She/Her)</cp:lastModifiedBy>
  <cp:revision>14</cp:revision>
  <cp:lastPrinted>2023-05-03T15:36:20Z</cp:lastPrinted>
  <dcterms:created xsi:type="dcterms:W3CDTF">2022-10-20T16:57:21Z</dcterms:created>
  <dcterms:modified xsi:type="dcterms:W3CDTF">2024-02-22T16:53:46Z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0x010100BA1C65681093294F902D22131CC433C6</vt:lpwstr>
  </property>
  <property fmtid="{D5CDD505-2E9C-101B-9397-08002B2CF9AE}" pid="3" name="MediaServiceImageTags">
    <vt:lpwstr/>
  </property>
  <property fmtid="{D5CDD505-2E9C-101B-9397-08002B2CF9AE}" pid="4" name="MSIP_Label_4ad35bab-6e18-4b1b-82b4-d81f4f36a979_Enabled">
    <vt:lpwstr>true</vt:lpwstr>
  </property>
  <property fmtid="{D5CDD505-2E9C-101B-9397-08002B2CF9AE}" pid="5" name="MSIP_Label_4ad35bab-6e18-4b1b-82b4-d81f4f36a979_SetDate">
    <vt:lpwstr>2023-03-14T14:42:37Z</vt:lpwstr>
  </property>
  <property fmtid="{D5CDD505-2E9C-101B-9397-08002B2CF9AE}" pid="6" name="MSIP_Label_4ad35bab-6e18-4b1b-82b4-d81f4f36a979_Method">
    <vt:lpwstr>Standard</vt:lpwstr>
  </property>
  <property fmtid="{D5CDD505-2E9C-101B-9397-08002B2CF9AE}" pid="7" name="MSIP_Label_4ad35bab-6e18-4b1b-82b4-d81f4f36a979_Name">
    <vt:lpwstr>Public</vt:lpwstr>
  </property>
  <property fmtid="{D5CDD505-2E9C-101B-9397-08002B2CF9AE}" pid="8" name="MSIP_Label_4ad35bab-6e18-4b1b-82b4-d81f4f36a979_SiteId">
    <vt:lpwstr>7a41925e-f697-4f7c-bec3-0470887ac752</vt:lpwstr>
  </property>
  <property fmtid="{D5CDD505-2E9C-101B-9397-08002B2CF9AE}" pid="9" name="MSIP_Label_4ad35bab-6e18-4b1b-82b4-d81f4f36a979_ActionId">
    <vt:lpwstr>4e1414fd-6890-4c57-834e-10947e3dcb4f</vt:lpwstr>
  </property>
  <property fmtid="{D5CDD505-2E9C-101B-9397-08002B2CF9AE}" pid="10" name="MSIP_Label_4ad35bab-6e18-4b1b-82b4-d81f4f36a979_ContentBits">
    <vt:lpwstr>0</vt:lpwstr>
  </property>
</Properties>
</file>